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华文隶书" panose="02010800040101010101" pitchFamily="2" charset="-122"/>
      <p:regular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60" y="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71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4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32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86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42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08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627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94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50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89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750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D2E8B-F2B8-4DC3-A001-F494538F0998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52416-9B57-4B5E-8538-194044407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09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8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3784"/>
            <a:ext cx="12737769" cy="72683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34246" y="2039815"/>
            <a:ext cx="1418492" cy="3024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62138" y="2637692"/>
            <a:ext cx="137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蝶</a:t>
            </a:r>
            <a:endParaRPr lang="zh-CN" altLang="en-US" sz="9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90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Calibri</vt:lpstr>
      <vt:lpstr>Arial</vt:lpstr>
      <vt:lpstr>Calibri Light</vt:lpstr>
      <vt:lpstr>宋体</vt:lpstr>
      <vt:lpstr>华文隶书</vt:lpstr>
      <vt:lpstr>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2016-04-07T08:56:11Z</dcterms:created>
  <dcterms:modified xsi:type="dcterms:W3CDTF">2016-04-07T09:02:52Z</dcterms:modified>
</cp:coreProperties>
</file>