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54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4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1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27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94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60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2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0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89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14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38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4D9DD-955B-4644-BA6E-69A5016C3924}" type="datetimeFigureOut">
              <a:rPr lang="zh-CN" altLang="en-US" smtClean="0"/>
              <a:t>2016-08-03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38D28-14D8-4FEB-BEF2-208A587F6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9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 idx="4294967295"/>
          </p:nvPr>
        </p:nvSpPr>
        <p:spPr>
          <a:xfrm>
            <a:off x="2970213" y="926491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会动的</a:t>
            </a:r>
            <a:r>
              <a:rPr lang="en-US" altLang="zh-CN" sz="2800" dirty="0"/>
              <a:t>Scratch</a:t>
            </a:r>
            <a:r>
              <a:rPr lang="zh-CN" altLang="en-US" sz="2800" dirty="0"/>
              <a:t>猫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308" y="3367955"/>
            <a:ext cx="2017951" cy="1950889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4196984" y="2359892"/>
            <a:ext cx="5032375" cy="1008063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en-US" altLang="zh-CN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---Scratch</a:t>
            </a:r>
            <a:r>
              <a:rPr lang="zh-CN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编程语言简介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85939" y="164123"/>
            <a:ext cx="143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黄金分割法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93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00353" y="1838814"/>
            <a:ext cx="5124450" cy="9366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神奇的3D打印机</a:t>
            </a:r>
            <a:endParaRPr lang="zh-CN" altLang="en-US" sz="2800" dirty="0"/>
          </a:p>
        </p:txBody>
      </p:sp>
      <p:pic>
        <p:nvPicPr>
          <p:cNvPr id="3" name="Picture 3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536" y="2307126"/>
            <a:ext cx="3217863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0914185" y="152400"/>
            <a:ext cx="1172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三等分法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48000" y="2967335"/>
            <a:ext cx="35226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3D</a:t>
            </a:r>
            <a:r>
              <a:rPr lang="zh-CN" altLang="en-US" dirty="0"/>
              <a:t>打印（</a:t>
            </a:r>
            <a:r>
              <a:rPr lang="en-US" altLang="zh-CN" dirty="0"/>
              <a:t>3DP)</a:t>
            </a:r>
            <a:r>
              <a:rPr lang="zh-CN" altLang="en-US" dirty="0"/>
              <a:t>即快速成型技术的一种，它是一种以数字模型文件为基础，运用粉末状金属或塑料等可粘合材料，通过逐层打印的方式来构造物体的技术。</a:t>
            </a:r>
          </a:p>
        </p:txBody>
      </p:sp>
    </p:spTree>
    <p:extLst>
      <p:ext uri="{BB962C8B-B14F-4D97-AF65-F5344CB8AC3E}">
        <p14:creationId xmlns:p14="http://schemas.microsoft.com/office/powerpoint/2010/main" val="1822283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65785" y="27783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我们去旅游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043139" y="140677"/>
            <a:ext cx="139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综合运用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111" y="4775789"/>
            <a:ext cx="1790427" cy="2708648"/>
          </a:xfrm>
          <a:prstGeom prst="rect">
            <a:avLst/>
          </a:prstGeom>
        </p:spPr>
      </p:pic>
      <p:pic>
        <p:nvPicPr>
          <p:cNvPr id="7" name="Picture 60" descr="绿风车棍子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145" y="5508011"/>
            <a:ext cx="71438" cy="124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9" descr="绿风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339" y="5027365"/>
            <a:ext cx="12176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97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105</Words>
  <Application>Microsoft Office PowerPoint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会动的Scratch猫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10</cp:revision>
  <dcterms:created xsi:type="dcterms:W3CDTF">2016-04-12T02:23:30Z</dcterms:created>
  <dcterms:modified xsi:type="dcterms:W3CDTF">2016-08-03T08:48:59Z</dcterms:modified>
</cp:coreProperties>
</file>