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9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0.xml" ContentType="application/vnd.openxmlformats-officedocument.presentationml.notesSlide+xml"/>
  <Override PartName="/ppt/tags/tag91.xml" ContentType="application/vnd.openxmlformats-officedocument.presentationml.tags+xml"/>
  <Override PartName="/ppt/notesSlides/notesSlide11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2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0" r:id="rId4"/>
    <p:sldId id="268" r:id="rId5"/>
    <p:sldId id="285" r:id="rId6"/>
    <p:sldId id="261" r:id="rId7"/>
    <p:sldId id="264" r:id="rId8"/>
    <p:sldId id="269" r:id="rId9"/>
    <p:sldId id="284" r:id="rId10"/>
    <p:sldId id="281" r:id="rId11"/>
    <p:sldId id="282" r:id="rId12"/>
    <p:sldId id="262" r:id="rId13"/>
    <p:sldId id="263" r:id="rId14"/>
    <p:sldId id="286" r:id="rId15"/>
    <p:sldId id="28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3" d="100"/>
          <a:sy n="73" d="100"/>
        </p:scale>
        <p:origin x="402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D2CB4-6FD1-403B-AE18-0BC4163D8229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4399A-5A34-4CA6-B45B-8A712EF3E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00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5399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93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15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274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406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41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992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391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4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82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28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421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36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5337"/>
            <a:ext cx="12192000" cy="225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8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5" y="4394200"/>
            <a:ext cx="12177845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60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F5F2D2D-6440-4ADF-942A-FD2100ACD7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0213" y="354497"/>
            <a:ext cx="11431574" cy="614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1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6923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6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openxmlformats.org/officeDocument/2006/relationships/tags" Target="../tags/tag54.xml"/><Relationship Id="rId26" Type="http://schemas.openxmlformats.org/officeDocument/2006/relationships/tags" Target="../tags/tag62.xml"/><Relationship Id="rId3" Type="http://schemas.openxmlformats.org/officeDocument/2006/relationships/tags" Target="../tags/tag39.xml"/><Relationship Id="rId21" Type="http://schemas.openxmlformats.org/officeDocument/2006/relationships/tags" Target="../tags/tag57.xml"/><Relationship Id="rId34" Type="http://schemas.openxmlformats.org/officeDocument/2006/relationships/image" Target="../media/image20.png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tags" Target="../tags/tag53.xml"/><Relationship Id="rId25" Type="http://schemas.openxmlformats.org/officeDocument/2006/relationships/tags" Target="../tags/tag61.xml"/><Relationship Id="rId33" Type="http://schemas.openxmlformats.org/officeDocument/2006/relationships/image" Target="../media/image19.emf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20" Type="http://schemas.openxmlformats.org/officeDocument/2006/relationships/tags" Target="../tags/tag56.xml"/><Relationship Id="rId29" Type="http://schemas.openxmlformats.org/officeDocument/2006/relationships/notesSlide" Target="../notesSlides/notesSlide9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24" Type="http://schemas.openxmlformats.org/officeDocument/2006/relationships/tags" Target="../tags/tag60.xml"/><Relationship Id="rId32" Type="http://schemas.openxmlformats.org/officeDocument/2006/relationships/image" Target="../media/image18.emf"/><Relationship Id="rId37" Type="http://schemas.openxmlformats.org/officeDocument/2006/relationships/image" Target="../media/image12.png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tags" Target="../tags/tag59.xml"/><Relationship Id="rId28" Type="http://schemas.openxmlformats.org/officeDocument/2006/relationships/slideLayout" Target="../slideLayouts/slideLayout3.xml"/><Relationship Id="rId36" Type="http://schemas.openxmlformats.org/officeDocument/2006/relationships/image" Target="../media/image22.png"/><Relationship Id="rId10" Type="http://schemas.openxmlformats.org/officeDocument/2006/relationships/tags" Target="../tags/tag46.xml"/><Relationship Id="rId19" Type="http://schemas.openxmlformats.org/officeDocument/2006/relationships/tags" Target="../tags/tag55.xml"/><Relationship Id="rId31" Type="http://schemas.openxmlformats.org/officeDocument/2006/relationships/image" Target="../media/image17.emf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tags" Target="../tags/tag58.xml"/><Relationship Id="rId27" Type="http://schemas.openxmlformats.org/officeDocument/2006/relationships/tags" Target="../tags/tag63.xml"/><Relationship Id="rId30" Type="http://schemas.openxmlformats.org/officeDocument/2006/relationships/image" Target="../media/image16.emf"/><Relationship Id="rId35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26" Type="http://schemas.openxmlformats.org/officeDocument/2006/relationships/tags" Target="../tags/tag89.xml"/><Relationship Id="rId39" Type="http://schemas.microsoft.com/office/2007/relationships/hdphoto" Target="../media/hdphoto5.wdp"/><Relationship Id="rId3" Type="http://schemas.openxmlformats.org/officeDocument/2006/relationships/tags" Target="../tags/tag66.xml"/><Relationship Id="rId21" Type="http://schemas.openxmlformats.org/officeDocument/2006/relationships/tags" Target="../tags/tag84.xml"/><Relationship Id="rId34" Type="http://schemas.openxmlformats.org/officeDocument/2006/relationships/image" Target="../media/image25.png"/><Relationship Id="rId42" Type="http://schemas.openxmlformats.org/officeDocument/2006/relationships/image" Target="../media/image14.png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5" Type="http://schemas.openxmlformats.org/officeDocument/2006/relationships/tags" Target="../tags/tag88.xml"/><Relationship Id="rId33" Type="http://schemas.microsoft.com/office/2007/relationships/hdphoto" Target="../media/hdphoto2.wdp"/><Relationship Id="rId38" Type="http://schemas.openxmlformats.org/officeDocument/2006/relationships/image" Target="../media/image27.png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tags" Target="../tags/tag83.xml"/><Relationship Id="rId29" Type="http://schemas.openxmlformats.org/officeDocument/2006/relationships/notesSlide" Target="../notesSlides/notesSlide10.xml"/><Relationship Id="rId41" Type="http://schemas.microsoft.com/office/2007/relationships/hdphoto" Target="../media/hdphoto6.wdp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24" Type="http://schemas.openxmlformats.org/officeDocument/2006/relationships/tags" Target="../tags/tag87.xml"/><Relationship Id="rId32" Type="http://schemas.openxmlformats.org/officeDocument/2006/relationships/image" Target="../media/image24.png"/><Relationship Id="rId37" Type="http://schemas.microsoft.com/office/2007/relationships/hdphoto" Target="../media/hdphoto4.wdp"/><Relationship Id="rId40" Type="http://schemas.openxmlformats.org/officeDocument/2006/relationships/image" Target="../media/image28.png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23" Type="http://schemas.openxmlformats.org/officeDocument/2006/relationships/tags" Target="../tags/tag86.xml"/><Relationship Id="rId28" Type="http://schemas.openxmlformats.org/officeDocument/2006/relationships/slideLayout" Target="../slideLayouts/slideLayout3.xml"/><Relationship Id="rId36" Type="http://schemas.openxmlformats.org/officeDocument/2006/relationships/image" Target="../media/image26.png"/><Relationship Id="rId10" Type="http://schemas.openxmlformats.org/officeDocument/2006/relationships/tags" Target="../tags/tag73.xml"/><Relationship Id="rId19" Type="http://schemas.openxmlformats.org/officeDocument/2006/relationships/tags" Target="../tags/tag82.xml"/><Relationship Id="rId31" Type="http://schemas.microsoft.com/office/2007/relationships/hdphoto" Target="../media/hdphoto1.wdp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Relationship Id="rId22" Type="http://schemas.openxmlformats.org/officeDocument/2006/relationships/tags" Target="../tags/tag85.xml"/><Relationship Id="rId27" Type="http://schemas.openxmlformats.org/officeDocument/2006/relationships/tags" Target="../tags/tag90.xml"/><Relationship Id="rId30" Type="http://schemas.openxmlformats.org/officeDocument/2006/relationships/image" Target="../media/image23.png"/><Relationship Id="rId35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3" Type="http://schemas.openxmlformats.org/officeDocument/2006/relationships/tags" Target="../tags/tag5.xml"/><Relationship Id="rId21" Type="http://schemas.openxmlformats.org/officeDocument/2006/relationships/image" Target="../media/image7.jp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notesSlide" Target="../notesSlides/notesSlide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19" Type="http://schemas.openxmlformats.org/officeDocument/2006/relationships/slideLayout" Target="../slideLayouts/slideLayout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0.emf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image" Target="../media/image12.png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11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28.xml"/><Relationship Id="rId15" Type="http://schemas.openxmlformats.org/officeDocument/2006/relationships/image" Target="../media/image14.png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15.jp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44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PA-1022126">
            <a:extLst>
              <a:ext uri="{FF2B5EF4-FFF2-40B4-BE49-F238E27FC236}">
                <a16:creationId xmlns:a16="http://schemas.microsoft.com/office/drawing/2014/main" id="{C90796FA-C3D8-4CE7-9566-D53E06C3723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329023" y="1475189"/>
            <a:ext cx="1034857" cy="1198063"/>
            <a:chOff x="5206084" y="1067824"/>
            <a:chExt cx="1034857" cy="1198063"/>
          </a:xfrm>
        </p:grpSpPr>
        <p:pic>
          <p:nvPicPr>
            <p:cNvPr id="53" name="PA-图片 52">
              <a:extLst>
                <a:ext uri="{FF2B5EF4-FFF2-40B4-BE49-F238E27FC236}">
                  <a16:creationId xmlns:a16="http://schemas.microsoft.com/office/drawing/2014/main" id="{D5FA3D16-46F5-4B2C-BD43-5CC4F93DE123}"/>
                </a:ext>
              </a:extLst>
            </p:cNvPr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6084" y="1067824"/>
              <a:ext cx="1034857" cy="772610"/>
            </a:xfrm>
            <a:prstGeom prst="rect">
              <a:avLst/>
            </a:prstGeom>
          </p:spPr>
        </p:pic>
        <p:sp>
          <p:nvSpPr>
            <p:cNvPr id="54" name="PA-文本框 23">
              <a:extLst>
                <a:ext uri="{FF2B5EF4-FFF2-40B4-BE49-F238E27FC236}">
                  <a16:creationId xmlns:a16="http://schemas.microsoft.com/office/drawing/2014/main" id="{9355E9DF-FDF7-43CD-9926-7DB4F430AD9F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5220811" y="192733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lt"/>
                </a:rPr>
                <a:t>过期药品</a:t>
              </a:r>
            </a:p>
          </p:txBody>
        </p:sp>
      </p:grpSp>
      <p:grpSp>
        <p:nvGrpSpPr>
          <p:cNvPr id="55" name="PA-1022127">
            <a:extLst>
              <a:ext uri="{FF2B5EF4-FFF2-40B4-BE49-F238E27FC236}">
                <a16:creationId xmlns:a16="http://schemas.microsoft.com/office/drawing/2014/main" id="{757890DE-34E3-47EA-8F41-87BEF48497F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12249" y="1554765"/>
            <a:ext cx="938352" cy="1145267"/>
            <a:chOff x="3919250" y="1132484"/>
            <a:chExt cx="938352" cy="1145267"/>
          </a:xfrm>
        </p:grpSpPr>
        <p:sp>
          <p:nvSpPr>
            <p:cNvPr id="56" name="PA-文本框 23">
              <a:extLst>
                <a:ext uri="{FF2B5EF4-FFF2-40B4-BE49-F238E27FC236}">
                  <a16:creationId xmlns:a16="http://schemas.microsoft.com/office/drawing/2014/main" id="{420046E5-B7E8-415E-9B3B-06F224BAB668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3925314" y="1939197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lt"/>
                </a:rPr>
                <a:t>杀虫剂</a:t>
              </a:r>
            </a:p>
          </p:txBody>
        </p:sp>
        <p:pic>
          <p:nvPicPr>
            <p:cNvPr id="58" name="PA-图片 57">
              <a:extLst>
                <a:ext uri="{FF2B5EF4-FFF2-40B4-BE49-F238E27FC236}">
                  <a16:creationId xmlns:a16="http://schemas.microsoft.com/office/drawing/2014/main" id="{F0EE1DFF-7A79-4B2E-B57D-C82BA95C3749}"/>
                </a:ext>
              </a:extLst>
            </p:cNvPr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9250" y="1132484"/>
              <a:ext cx="938352" cy="781587"/>
            </a:xfrm>
            <a:prstGeom prst="rect">
              <a:avLst/>
            </a:prstGeom>
          </p:spPr>
        </p:pic>
      </p:grpSp>
      <p:grpSp>
        <p:nvGrpSpPr>
          <p:cNvPr id="60" name="PA-1022128">
            <a:extLst>
              <a:ext uri="{FF2B5EF4-FFF2-40B4-BE49-F238E27FC236}">
                <a16:creationId xmlns:a16="http://schemas.microsoft.com/office/drawing/2014/main" id="{2194DFC9-3E99-4356-9FF6-349F67F5179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139488" y="1321678"/>
            <a:ext cx="1210588" cy="1312062"/>
            <a:chOff x="6593252" y="953825"/>
            <a:chExt cx="1210588" cy="1312062"/>
          </a:xfrm>
        </p:grpSpPr>
        <p:pic>
          <p:nvPicPr>
            <p:cNvPr id="61" name="PA-图片 60">
              <a:extLst>
                <a:ext uri="{FF2B5EF4-FFF2-40B4-BE49-F238E27FC236}">
                  <a16:creationId xmlns:a16="http://schemas.microsoft.com/office/drawing/2014/main" id="{8E6388A6-5BA3-4398-8337-93DAC633C66D}"/>
                </a:ext>
              </a:extLst>
            </p:cNvPr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8436" y="953825"/>
              <a:ext cx="985300" cy="970550"/>
            </a:xfrm>
            <a:prstGeom prst="rect">
              <a:avLst/>
            </a:prstGeom>
          </p:spPr>
        </p:pic>
        <p:sp>
          <p:nvSpPr>
            <p:cNvPr id="62" name="PA-文本框 23">
              <a:extLst>
                <a:ext uri="{FF2B5EF4-FFF2-40B4-BE49-F238E27FC236}">
                  <a16:creationId xmlns:a16="http://schemas.microsoft.com/office/drawing/2014/main" id="{7C25C6AF-3782-4849-BDAE-463B9DF48866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6593252" y="192733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lt"/>
                </a:rPr>
                <a:t>废旧油漆桶</a:t>
              </a:r>
            </a:p>
          </p:txBody>
        </p:sp>
      </p:grpSp>
      <p:sp>
        <p:nvSpPr>
          <p:cNvPr id="65" name="PA-1022129">
            <a:extLst>
              <a:ext uri="{FF2B5EF4-FFF2-40B4-BE49-F238E27FC236}">
                <a16:creationId xmlns:a16="http://schemas.microsoft.com/office/drawing/2014/main" id="{FD2059FA-2DC0-4E56-BF52-9DEE09BE0F7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38266" y="371255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rPr>
              <a:t>废旧电池</a:t>
            </a:r>
          </a:p>
        </p:txBody>
      </p:sp>
      <p:grpSp>
        <p:nvGrpSpPr>
          <p:cNvPr id="66" name="PA-1022130">
            <a:extLst>
              <a:ext uri="{FF2B5EF4-FFF2-40B4-BE49-F238E27FC236}">
                <a16:creationId xmlns:a16="http://schemas.microsoft.com/office/drawing/2014/main" id="{2AD40F5F-C670-48E7-86A9-3D9FDD6FEDC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319260" y="2862875"/>
            <a:ext cx="1210588" cy="1163846"/>
            <a:chOff x="4602416" y="2301779"/>
            <a:chExt cx="1210588" cy="1163846"/>
          </a:xfrm>
        </p:grpSpPr>
        <p:pic>
          <p:nvPicPr>
            <p:cNvPr id="67" name="PA-图片 66">
              <a:extLst>
                <a:ext uri="{FF2B5EF4-FFF2-40B4-BE49-F238E27FC236}">
                  <a16:creationId xmlns:a16="http://schemas.microsoft.com/office/drawing/2014/main" id="{F409668A-6245-4B95-B82E-6731E996B200}"/>
                </a:ext>
              </a:extLst>
            </p:cNvPr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4650" y="2301779"/>
              <a:ext cx="942867" cy="768886"/>
            </a:xfrm>
            <a:prstGeom prst="rect">
              <a:avLst/>
            </a:prstGeom>
          </p:spPr>
        </p:pic>
        <p:sp>
          <p:nvSpPr>
            <p:cNvPr id="68" name="PA-文本框 23">
              <a:extLst>
                <a:ext uri="{FF2B5EF4-FFF2-40B4-BE49-F238E27FC236}">
                  <a16:creationId xmlns:a16="http://schemas.microsoft.com/office/drawing/2014/main" id="{A26C0689-2CCA-4A57-883D-6289CA0D36EC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4602416" y="3127071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lt"/>
                </a:rPr>
                <a:t>破损温度计</a:t>
              </a:r>
            </a:p>
          </p:txBody>
        </p:sp>
      </p:grpSp>
      <p:sp>
        <p:nvSpPr>
          <p:cNvPr id="71" name="PA-1022131">
            <a:extLst>
              <a:ext uri="{FF2B5EF4-FFF2-40B4-BE49-F238E27FC236}">
                <a16:creationId xmlns:a16="http://schemas.microsoft.com/office/drawing/2014/main" id="{7E94964E-9D04-437A-A188-D3AF2738BCA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371468" y="371255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rPr>
              <a:t>电器元件</a:t>
            </a:r>
          </a:p>
        </p:txBody>
      </p:sp>
      <p:sp>
        <p:nvSpPr>
          <p:cNvPr id="74" name="PA-1022132">
            <a:extLst>
              <a:ext uri="{FF2B5EF4-FFF2-40B4-BE49-F238E27FC236}">
                <a16:creationId xmlns:a16="http://schemas.microsoft.com/office/drawing/2014/main" id="{5ECB5438-6A1A-4763-A918-1C190829F69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098577" y="369768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rPr>
              <a:t>破损灯管</a:t>
            </a:r>
          </a:p>
        </p:txBody>
      </p:sp>
      <p:cxnSp>
        <p:nvCxnSpPr>
          <p:cNvPr id="75" name="PA-1022133">
            <a:extLst>
              <a:ext uri="{FF2B5EF4-FFF2-40B4-BE49-F238E27FC236}">
                <a16:creationId xmlns:a16="http://schemas.microsoft.com/office/drawing/2014/main" id="{CA8EC5D1-47CC-4B8D-BA51-83A1CA821A2C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4337659" y="2700032"/>
            <a:ext cx="7266897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-1022134">
            <a:extLst>
              <a:ext uri="{FF2B5EF4-FFF2-40B4-BE49-F238E27FC236}">
                <a16:creationId xmlns:a16="http://schemas.microsoft.com/office/drawing/2014/main" id="{101A56C1-0207-4212-AB94-3C37843C0FCF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8816604" y="1749235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-1022135">
            <a:extLst>
              <a:ext uri="{FF2B5EF4-FFF2-40B4-BE49-F238E27FC236}">
                <a16:creationId xmlns:a16="http://schemas.microsoft.com/office/drawing/2014/main" id="{AC636E48-88FC-45DC-8FD3-626A6CDEC327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7060956" y="1749235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-1022136">
            <a:extLst>
              <a:ext uri="{FF2B5EF4-FFF2-40B4-BE49-F238E27FC236}">
                <a16:creationId xmlns:a16="http://schemas.microsoft.com/office/drawing/2014/main" id="{EEF515D9-1EFE-4E32-8415-1AA219B53083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5992443" y="2797568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-1022137">
            <a:extLst>
              <a:ext uri="{FF2B5EF4-FFF2-40B4-BE49-F238E27FC236}">
                <a16:creationId xmlns:a16="http://schemas.microsoft.com/office/drawing/2014/main" id="{52A70F28-00E3-4671-97EC-86B8FA4582E5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>
            <a:off x="9777906" y="2776958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-1022138">
            <a:extLst>
              <a:ext uri="{FF2B5EF4-FFF2-40B4-BE49-F238E27FC236}">
                <a16:creationId xmlns:a16="http://schemas.microsoft.com/office/drawing/2014/main" id="{EACE5C42-6281-4E81-8C5F-074A186EC6FB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>
            <a:off x="7879610" y="2767497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PA-1022139">
            <a:extLst>
              <a:ext uri="{FF2B5EF4-FFF2-40B4-BE49-F238E27FC236}">
                <a16:creationId xmlns:a16="http://schemas.microsoft.com/office/drawing/2014/main" id="{8819CB08-F2B1-4D6E-8F85-3E9D5D0BDBD6}"/>
              </a:ext>
            </a:extLst>
          </p:cNvPr>
          <p:cNvSpPr txBox="1">
            <a:spLocks noRot="1" noChangeArrowheads="1"/>
          </p:cNvSpPr>
          <p:nvPr>
            <p:custDataLst>
              <p:tags r:id="rId14"/>
            </p:custDataLst>
          </p:nvPr>
        </p:nvSpPr>
        <p:spPr>
          <a:xfrm>
            <a:off x="4426596" y="4501119"/>
            <a:ext cx="6851904" cy="964172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全国电池年消耗量为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亿只，因无回收而丢失铜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740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吨、锌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1.6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万吨、锰粉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9.7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万吨。电池中含有大量的重金属汞、锰、镉、铅、锌等，处理方法不当，进入土壤、空气和水体中造成严重的污染。目前我国回收处理废旧电池的企业还很少，回收率不足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2%,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因此很多环保人士收集了废旧电池之后无处处理。</a:t>
            </a:r>
            <a:endParaRPr lang="zh-CN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PA-1022140">
            <a:extLst>
              <a:ext uri="{FF2B5EF4-FFF2-40B4-BE49-F238E27FC236}">
                <a16:creationId xmlns:a16="http://schemas.microsoft.com/office/drawing/2014/main" id="{63579BBD-3E5F-41E3-9306-13E7AE9F1D22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4255912" y="4424179"/>
            <a:ext cx="7181078" cy="1332169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6" name="PA-1022141">
            <a:extLst>
              <a:ext uri="{FF2B5EF4-FFF2-40B4-BE49-F238E27FC236}">
                <a16:creationId xmlns:a16="http://schemas.microsoft.com/office/drawing/2014/main" id="{50C3B439-8C70-4EBE-9DB0-E0378383B0EC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1471" y="2797568"/>
            <a:ext cx="1628855" cy="1048460"/>
          </a:xfrm>
          <a:prstGeom prst="rect">
            <a:avLst/>
          </a:prstGeom>
        </p:spPr>
      </p:pic>
      <p:pic>
        <p:nvPicPr>
          <p:cNvPr id="88" name="PA-1022142">
            <a:extLst>
              <a:ext uri="{FF2B5EF4-FFF2-40B4-BE49-F238E27FC236}">
                <a16:creationId xmlns:a16="http://schemas.microsoft.com/office/drawing/2014/main" id="{072B8BFD-2AF3-4253-9BD7-3C1D3BFB561B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8127" y="2421210"/>
            <a:ext cx="1707306" cy="1401342"/>
          </a:xfrm>
          <a:prstGeom prst="rect">
            <a:avLst/>
          </a:prstGeom>
        </p:spPr>
      </p:pic>
      <p:pic>
        <p:nvPicPr>
          <p:cNvPr id="89" name="PA-1022143">
            <a:extLst>
              <a:ext uri="{FF2B5EF4-FFF2-40B4-BE49-F238E27FC236}">
                <a16:creationId xmlns:a16="http://schemas.microsoft.com/office/drawing/2014/main" id="{A04B8C86-723F-409B-B44B-1CF90D918771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3514" y="2651350"/>
            <a:ext cx="1351130" cy="1031129"/>
          </a:xfrm>
          <a:prstGeom prst="rect">
            <a:avLst/>
          </a:prstGeom>
        </p:spPr>
      </p:pic>
      <p:sp>
        <p:nvSpPr>
          <p:cNvPr id="36" name="PA-102288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356818" y="630900"/>
            <a:ext cx="2762295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Helvetica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生活垃圾如何分类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713631" y="595089"/>
            <a:ext cx="558272" cy="492443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44341" y="3080457"/>
            <a:ext cx="2813604" cy="2324342"/>
            <a:chOff x="242047" y="1988254"/>
            <a:chExt cx="2223248" cy="1732099"/>
          </a:xfrm>
        </p:grpSpPr>
        <p:grpSp>
          <p:nvGrpSpPr>
            <p:cNvPr id="39" name="组合 38"/>
            <p:cNvGrpSpPr/>
            <p:nvPr/>
          </p:nvGrpSpPr>
          <p:grpSpPr>
            <a:xfrm>
              <a:off x="635044" y="1988254"/>
              <a:ext cx="1402746" cy="1644267"/>
              <a:chOff x="3683604" y="2836625"/>
              <a:chExt cx="1523454" cy="1785758"/>
            </a:xfrm>
          </p:grpSpPr>
          <p:sp>
            <p:nvSpPr>
              <p:cNvPr id="41" name="梯形 40"/>
              <p:cNvSpPr/>
              <p:nvPr/>
            </p:nvSpPr>
            <p:spPr>
              <a:xfrm flipV="1">
                <a:off x="3793766" y="3225884"/>
                <a:ext cx="1333022" cy="1396499"/>
              </a:xfrm>
              <a:prstGeom prst="trapezoid">
                <a:avLst>
                  <a:gd name="adj" fmla="val 14922"/>
                </a:avLst>
              </a:prstGeom>
              <a:solidFill>
                <a:srgbClr val="FD679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3683604" y="2836625"/>
                <a:ext cx="1523454" cy="317386"/>
                <a:chOff x="3563888" y="1203598"/>
                <a:chExt cx="1728192" cy="360040"/>
              </a:xfrm>
            </p:grpSpPr>
            <p:sp>
              <p:nvSpPr>
                <p:cNvPr id="44" name="同侧圆角矩形 43"/>
                <p:cNvSpPr/>
                <p:nvPr/>
              </p:nvSpPr>
              <p:spPr>
                <a:xfrm>
                  <a:off x="3563888" y="1347614"/>
                  <a:ext cx="1728192" cy="216024"/>
                </a:xfrm>
                <a:prstGeom prst="round2SameRect">
                  <a:avLst/>
                </a:prstGeom>
                <a:solidFill>
                  <a:srgbClr val="FD679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charset="-122"/>
                    <a:ea typeface="inpin heiti" charset="-122"/>
                    <a:cs typeface="+mn-cs"/>
                  </a:endParaRPr>
                </a:p>
              </p:txBody>
            </p:sp>
            <p:sp>
              <p:nvSpPr>
                <p:cNvPr id="45" name="左中括号 44"/>
                <p:cNvSpPr/>
                <p:nvPr/>
              </p:nvSpPr>
              <p:spPr>
                <a:xfrm rot="5400000">
                  <a:off x="4355976" y="987574"/>
                  <a:ext cx="144016" cy="576064"/>
                </a:xfrm>
                <a:prstGeom prst="leftBracket">
                  <a:avLst/>
                </a:prstGeom>
                <a:noFill/>
                <a:ln w="101600" cap="flat" cmpd="sng" algn="ctr">
                  <a:solidFill>
                    <a:srgbClr val="FD6792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inpin heiti" charset="-122"/>
                    <a:ea typeface="inpin heiti" charset="-122"/>
                    <a:cs typeface="+mn-cs"/>
                  </a:endParaRPr>
                </a:p>
              </p:txBody>
            </p:sp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3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092277" y="3404039"/>
                <a:ext cx="731520" cy="719163"/>
              </a:xfrm>
              <a:prstGeom prst="rect">
                <a:avLst/>
              </a:prstGeom>
            </p:spPr>
          </p:pic>
        </p:grpSp>
        <p:sp>
          <p:nvSpPr>
            <p:cNvPr id="40" name="矩形 39"/>
            <p:cNvSpPr/>
            <p:nvPr/>
          </p:nvSpPr>
          <p:spPr>
            <a:xfrm>
              <a:off x="242047" y="3603811"/>
              <a:ext cx="2223248" cy="116542"/>
            </a:xfrm>
            <a:prstGeom prst="rect">
              <a:avLst/>
            </a:prstGeom>
            <a:solidFill>
              <a:srgbClr val="FD679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20986" y="1827815"/>
            <a:ext cx="2463800" cy="977900"/>
            <a:chOff x="800100" y="914400"/>
            <a:chExt cx="1847850" cy="733425"/>
          </a:xfrm>
        </p:grpSpPr>
        <p:sp>
          <p:nvSpPr>
            <p:cNvPr id="47" name="下箭头标注 46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TextBox 34"/>
            <p:cNvSpPr txBox="1"/>
            <p:nvPr/>
          </p:nvSpPr>
          <p:spPr>
            <a:xfrm>
              <a:off x="839680" y="917426"/>
              <a:ext cx="1722545" cy="438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3200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有害垃圾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2848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PA-1022148">
            <a:extLst>
              <a:ext uri="{FF2B5EF4-FFF2-40B4-BE49-F238E27FC236}">
                <a16:creationId xmlns:a16="http://schemas.microsoft.com/office/drawing/2014/main" id="{C98FA105-F95E-4C0D-AEFD-2002FFA7191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570516" y="1422654"/>
            <a:ext cx="1160346" cy="1408988"/>
            <a:chOff x="2143125" y="828675"/>
            <a:chExt cx="1419225" cy="1807494"/>
          </a:xfrm>
        </p:grpSpPr>
        <p:pic>
          <p:nvPicPr>
            <p:cNvPr id="66" name="PA-图片 65">
              <a:extLst>
                <a:ext uri="{FF2B5EF4-FFF2-40B4-BE49-F238E27FC236}">
                  <a16:creationId xmlns:a16="http://schemas.microsoft.com/office/drawing/2014/main" id="{61F60BAC-773E-40BF-B1D6-28DF5FE81413}"/>
                </a:ext>
              </a:extLst>
            </p:cNvPr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0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9800" y="895349"/>
              <a:ext cx="1285876" cy="1285876"/>
            </a:xfrm>
            <a:prstGeom prst="rect">
              <a:avLst/>
            </a:prstGeom>
          </p:spPr>
        </p:pic>
        <p:sp>
          <p:nvSpPr>
            <p:cNvPr id="67" name="PA-圆角矩形 2">
              <a:extLst>
                <a:ext uri="{FF2B5EF4-FFF2-40B4-BE49-F238E27FC236}">
                  <a16:creationId xmlns:a16="http://schemas.microsoft.com/office/drawing/2014/main" id="{03F2A784-6E26-4D3B-9896-3013EE90B983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2143125" y="8286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8" name="PA-文本框 3">
              <a:extLst>
                <a:ext uri="{FF2B5EF4-FFF2-40B4-BE49-F238E27FC236}">
                  <a16:creationId xmlns:a16="http://schemas.microsoft.com/office/drawing/2014/main" id="{BA8C0823-061F-4DE7-B589-5C7EC3E6BEA8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2228850" y="2286001"/>
              <a:ext cx="1238251" cy="35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宠物粪便</a:t>
              </a:r>
            </a:p>
          </p:txBody>
        </p:sp>
      </p:grpSp>
      <p:grpSp>
        <p:nvGrpSpPr>
          <p:cNvPr id="69" name="PA-1022149">
            <a:extLst>
              <a:ext uri="{FF2B5EF4-FFF2-40B4-BE49-F238E27FC236}">
                <a16:creationId xmlns:a16="http://schemas.microsoft.com/office/drawing/2014/main" id="{1CB17A31-A1E6-4B40-BE17-DFF3F6E9D69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59347" y="1422654"/>
            <a:ext cx="1143407" cy="1408989"/>
            <a:chOff x="2781300" y="600075"/>
            <a:chExt cx="1419225" cy="1807493"/>
          </a:xfrm>
        </p:grpSpPr>
        <p:sp>
          <p:nvSpPr>
            <p:cNvPr id="70" name="PA-圆角矩形 5">
              <a:extLst>
                <a:ext uri="{FF2B5EF4-FFF2-40B4-BE49-F238E27FC236}">
                  <a16:creationId xmlns:a16="http://schemas.microsoft.com/office/drawing/2014/main" id="{94EB4DCE-809B-48AB-A8E0-AD1C2408642A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2781300" y="6000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71" name="PA-图片 70">
              <a:extLst>
                <a:ext uri="{FF2B5EF4-FFF2-40B4-BE49-F238E27FC236}">
                  <a16:creationId xmlns:a16="http://schemas.microsoft.com/office/drawing/2014/main" id="{4A61713C-004A-4667-89D0-AAA64D800C40}"/>
                </a:ext>
              </a:extLst>
            </p:cNvPr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2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8925" y="654366"/>
              <a:ext cx="1314450" cy="1317308"/>
            </a:xfrm>
            <a:prstGeom prst="rect">
              <a:avLst/>
            </a:prstGeom>
          </p:spPr>
        </p:pic>
        <p:sp>
          <p:nvSpPr>
            <p:cNvPr id="72" name="PA-文本框 7">
              <a:extLst>
                <a:ext uri="{FF2B5EF4-FFF2-40B4-BE49-F238E27FC236}">
                  <a16:creationId xmlns:a16="http://schemas.microsoft.com/office/drawing/2014/main" id="{C63BF635-B7CC-412E-AFCE-9305BB0521D6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3105151" y="2057400"/>
              <a:ext cx="895350" cy="35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灰土</a:t>
              </a:r>
            </a:p>
          </p:txBody>
        </p:sp>
      </p:grpSp>
      <p:grpSp>
        <p:nvGrpSpPr>
          <p:cNvPr id="73" name="PA-1022150">
            <a:extLst>
              <a:ext uri="{FF2B5EF4-FFF2-40B4-BE49-F238E27FC236}">
                <a16:creationId xmlns:a16="http://schemas.microsoft.com/office/drawing/2014/main" id="{1D14FA11-8BFA-44B2-B95E-BC76029D203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498842" y="1422654"/>
            <a:ext cx="1193160" cy="1470859"/>
            <a:chOff x="4895850" y="647700"/>
            <a:chExt cx="1464245" cy="1893061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81DA701E-20B0-4C05-8A63-48D46BEAB76A}"/>
                </a:ext>
              </a:extLst>
            </p:cNvPr>
            <p:cNvGrpSpPr/>
            <p:nvPr/>
          </p:nvGrpSpPr>
          <p:grpSpPr>
            <a:xfrm>
              <a:off x="4895850" y="647700"/>
              <a:ext cx="1464245" cy="1419225"/>
              <a:chOff x="4895850" y="647700"/>
              <a:chExt cx="1464245" cy="1419225"/>
            </a:xfrm>
          </p:grpSpPr>
          <p:pic>
            <p:nvPicPr>
              <p:cNvPr id="76" name="PA-图片 75">
                <a:extLst>
                  <a:ext uri="{FF2B5EF4-FFF2-40B4-BE49-F238E27FC236}">
                    <a16:creationId xmlns:a16="http://schemas.microsoft.com/office/drawing/2014/main" id="{E856D67D-5F7F-4A6A-96C2-E3FEEA518B2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34" cstate="screen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5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00626" y="828675"/>
                <a:ext cx="1209674" cy="1209674"/>
              </a:xfrm>
              <a:prstGeom prst="rect">
                <a:avLst/>
              </a:prstGeom>
            </p:spPr>
          </p:pic>
          <p:sp>
            <p:nvSpPr>
              <p:cNvPr id="77" name="PA-圆角矩形 10">
                <a:extLst>
                  <a:ext uri="{FF2B5EF4-FFF2-40B4-BE49-F238E27FC236}">
                    <a16:creationId xmlns:a16="http://schemas.microsoft.com/office/drawing/2014/main" id="{260814E4-5653-478B-B3C4-43C67406094C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4895850" y="647700"/>
                <a:ext cx="146424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75" name="PA-文本框 12">
              <a:extLst>
                <a:ext uri="{FF2B5EF4-FFF2-40B4-BE49-F238E27FC236}">
                  <a16:creationId xmlns:a16="http://schemas.microsoft.com/office/drawing/2014/main" id="{C6F35B53-95D5-4CD7-85B5-614410F4DA49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4962525" y="2105027"/>
              <a:ext cx="1352550" cy="435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废旧陶瓷</a:t>
              </a:r>
            </a:p>
          </p:txBody>
        </p:sp>
      </p:grpSp>
      <p:grpSp>
        <p:nvGrpSpPr>
          <p:cNvPr id="78" name="PA-1022151">
            <a:extLst>
              <a:ext uri="{FF2B5EF4-FFF2-40B4-BE49-F238E27FC236}">
                <a16:creationId xmlns:a16="http://schemas.microsoft.com/office/drawing/2014/main" id="{7F2BCDE9-6293-4184-8E61-721C6B1EB90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498842" y="3022314"/>
            <a:ext cx="1193161" cy="1443472"/>
            <a:chOff x="7048500" y="619125"/>
            <a:chExt cx="1419225" cy="1846542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BD567910-3857-4ABC-9DE1-2130C9F1ED98}"/>
                </a:ext>
              </a:extLst>
            </p:cNvPr>
            <p:cNvGrpSpPr/>
            <p:nvPr/>
          </p:nvGrpSpPr>
          <p:grpSpPr>
            <a:xfrm>
              <a:off x="7048500" y="619125"/>
              <a:ext cx="1419225" cy="1419225"/>
              <a:chOff x="7048500" y="619125"/>
              <a:chExt cx="1419225" cy="1419225"/>
            </a:xfrm>
          </p:grpSpPr>
          <p:pic>
            <p:nvPicPr>
              <p:cNvPr id="81" name="PA-图片 80">
                <a:extLst>
                  <a:ext uri="{FF2B5EF4-FFF2-40B4-BE49-F238E27FC236}">
                    <a16:creationId xmlns:a16="http://schemas.microsoft.com/office/drawing/2014/main" id="{6639D43B-6371-4D3D-A9BE-D05878C57C1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36" cstate="screen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7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24107" y="736808"/>
                <a:ext cx="776918" cy="1168192"/>
              </a:xfrm>
              <a:prstGeom prst="rect">
                <a:avLst/>
              </a:prstGeom>
            </p:spPr>
          </p:pic>
          <p:sp>
            <p:nvSpPr>
              <p:cNvPr id="82" name="PA-圆角矩形 15">
                <a:extLst>
                  <a:ext uri="{FF2B5EF4-FFF2-40B4-BE49-F238E27FC236}">
                    <a16:creationId xmlns:a16="http://schemas.microsoft.com/office/drawing/2014/main" id="{B643D746-6D44-43A5-BDAE-81D13FCB839D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7048500" y="619125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80" name="PA-文本框 17">
              <a:extLst>
                <a:ext uri="{FF2B5EF4-FFF2-40B4-BE49-F238E27FC236}">
                  <a16:creationId xmlns:a16="http://schemas.microsoft.com/office/drawing/2014/main" id="{02880D1E-CBFC-4D91-A787-10C0B5CB3618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7153275" y="2031360"/>
              <a:ext cx="1314450" cy="434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污染纸张</a:t>
              </a:r>
            </a:p>
          </p:txBody>
        </p:sp>
      </p:grpSp>
      <p:grpSp>
        <p:nvGrpSpPr>
          <p:cNvPr id="83" name="PA-1022152">
            <a:extLst>
              <a:ext uri="{FF2B5EF4-FFF2-40B4-BE49-F238E27FC236}">
                <a16:creationId xmlns:a16="http://schemas.microsoft.com/office/drawing/2014/main" id="{50A46583-3140-4B8F-9F7E-CB82EA4C9DC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600077" y="3022314"/>
            <a:ext cx="1160348" cy="1372155"/>
            <a:chOff x="2838450" y="2905125"/>
            <a:chExt cx="1419225" cy="1807495"/>
          </a:xfrm>
        </p:grpSpPr>
        <p:pic>
          <p:nvPicPr>
            <p:cNvPr id="84" name="PA-图片 83">
              <a:extLst>
                <a:ext uri="{FF2B5EF4-FFF2-40B4-BE49-F238E27FC236}">
                  <a16:creationId xmlns:a16="http://schemas.microsoft.com/office/drawing/2014/main" id="{95D48F87-5409-431A-9D3C-19424FA7B824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8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7147" y="3019425"/>
              <a:ext cx="1206227" cy="1206227"/>
            </a:xfrm>
            <a:prstGeom prst="rect">
              <a:avLst/>
            </a:prstGeom>
          </p:spPr>
        </p:pic>
        <p:sp>
          <p:nvSpPr>
            <p:cNvPr id="85" name="PA-圆角矩形 20">
              <a:extLst>
                <a:ext uri="{FF2B5EF4-FFF2-40B4-BE49-F238E27FC236}">
                  <a16:creationId xmlns:a16="http://schemas.microsoft.com/office/drawing/2014/main" id="{6153AE7E-4DA7-4703-927A-A3FE284B55B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2838450" y="290512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6" name="PA-文本框 21">
              <a:extLst>
                <a:ext uri="{FF2B5EF4-FFF2-40B4-BE49-F238E27FC236}">
                  <a16:creationId xmlns:a16="http://schemas.microsoft.com/office/drawing/2014/main" id="{55546059-73A2-4B7E-98C6-7EA121D11CE2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3086100" y="4362452"/>
              <a:ext cx="895350" cy="35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烟头</a:t>
              </a:r>
            </a:p>
          </p:txBody>
        </p:sp>
      </p:grpSp>
      <p:grpSp>
        <p:nvGrpSpPr>
          <p:cNvPr id="87" name="PA-1022153">
            <a:extLst>
              <a:ext uri="{FF2B5EF4-FFF2-40B4-BE49-F238E27FC236}">
                <a16:creationId xmlns:a16="http://schemas.microsoft.com/office/drawing/2014/main" id="{2F1B541C-33AD-4828-A60B-AD3D72DEC1E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516012" y="3022314"/>
            <a:ext cx="1259641" cy="1372155"/>
            <a:chOff x="2790824" y="2819400"/>
            <a:chExt cx="1552575" cy="1797970"/>
          </a:xfrm>
        </p:grpSpPr>
        <p:pic>
          <p:nvPicPr>
            <p:cNvPr id="88" name="PA-图片 87">
              <a:extLst>
                <a:ext uri="{FF2B5EF4-FFF2-40B4-BE49-F238E27FC236}">
                  <a16:creationId xmlns:a16="http://schemas.microsoft.com/office/drawing/2014/main" id="{C92EAB32-8E50-40C3-80E0-2E19C69801D5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0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9806" y="2933700"/>
              <a:ext cx="1203094" cy="1203094"/>
            </a:xfrm>
            <a:prstGeom prst="rect">
              <a:avLst/>
            </a:prstGeom>
          </p:spPr>
        </p:pic>
        <p:sp>
          <p:nvSpPr>
            <p:cNvPr id="89" name="PA-圆角矩形 24">
              <a:extLst>
                <a:ext uri="{FF2B5EF4-FFF2-40B4-BE49-F238E27FC236}">
                  <a16:creationId xmlns:a16="http://schemas.microsoft.com/office/drawing/2014/main" id="{D29BDEE8-D5A9-47A6-8663-104F2838F4E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867025" y="2819400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0" name="PA-文本框 25">
              <a:extLst>
                <a:ext uri="{FF2B5EF4-FFF2-40B4-BE49-F238E27FC236}">
                  <a16:creationId xmlns:a16="http://schemas.microsoft.com/office/drawing/2014/main" id="{60CE27EB-9C24-4BE2-A569-3D367DEB4D7D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2790824" y="4267202"/>
              <a:ext cx="1552575" cy="35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一次性餐盒</a:t>
              </a:r>
            </a:p>
          </p:txBody>
        </p:sp>
      </p:grpSp>
      <p:sp>
        <p:nvSpPr>
          <p:cNvPr id="35" name="PA-102288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356818" y="630900"/>
            <a:ext cx="2762295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Helvetica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生活垃圾如何分类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713631" y="595089"/>
            <a:ext cx="558272" cy="492443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30384" y="1899956"/>
            <a:ext cx="2201600" cy="918039"/>
            <a:chOff x="800100" y="877294"/>
            <a:chExt cx="1847850" cy="770531"/>
          </a:xfrm>
        </p:grpSpPr>
        <p:sp>
          <p:nvSpPr>
            <p:cNvPr id="38" name="下箭头标注 37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" name="TextBox 70"/>
            <p:cNvSpPr txBox="1"/>
            <p:nvPr/>
          </p:nvSpPr>
          <p:spPr>
            <a:xfrm>
              <a:off x="839680" y="877294"/>
              <a:ext cx="1722545" cy="4908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dist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其他垃圾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429553" y="2949752"/>
            <a:ext cx="2268103" cy="2646667"/>
            <a:chOff x="6703297" y="1490377"/>
            <a:chExt cx="1701077" cy="1985000"/>
          </a:xfrm>
        </p:grpSpPr>
        <p:sp>
          <p:nvSpPr>
            <p:cNvPr id="41" name="梯形 40"/>
            <p:cNvSpPr/>
            <p:nvPr/>
          </p:nvSpPr>
          <p:spPr>
            <a:xfrm flipV="1">
              <a:off x="6835269" y="1916057"/>
              <a:ext cx="1488442" cy="1559320"/>
            </a:xfrm>
            <a:prstGeom prst="trapezoid">
              <a:avLst>
                <a:gd name="adj" fmla="val 14922"/>
              </a:avLst>
            </a:prstGeom>
            <a:solidFill>
              <a:srgbClr val="78D00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703297" y="1490377"/>
              <a:ext cx="1701077" cy="354391"/>
              <a:chOff x="3563888" y="1203598"/>
              <a:chExt cx="1728192" cy="360040"/>
            </a:xfrm>
          </p:grpSpPr>
          <p:sp>
            <p:nvSpPr>
              <p:cNvPr id="45" name="同侧圆角矩形 44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78D00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sp>
            <p:nvSpPr>
              <p:cNvPr id="46" name="左中括号 45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 cap="flat" cmpd="sng" algn="ctr">
                <a:solidFill>
                  <a:srgbClr val="78D00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7873" y="2169165"/>
              <a:ext cx="770014" cy="739938"/>
            </a:xfrm>
            <a:prstGeom prst="rect">
              <a:avLst/>
            </a:prstGeom>
          </p:spPr>
        </p:pic>
        <p:sp>
          <p:nvSpPr>
            <p:cNvPr id="44" name="椭圆 43"/>
            <p:cNvSpPr/>
            <p:nvPr/>
          </p:nvSpPr>
          <p:spPr>
            <a:xfrm>
              <a:off x="7222229" y="2152936"/>
              <a:ext cx="754429" cy="754428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sp>
        <p:nvSpPr>
          <p:cNvPr id="47" name="PA-1022139">
            <a:extLst>
              <a:ext uri="{FF2B5EF4-FFF2-40B4-BE49-F238E27FC236}">
                <a16:creationId xmlns:a16="http://schemas.microsoft.com/office/drawing/2014/main" id="{8819CB08-F2B1-4D6E-8F85-3E9D5D0BDBD6}"/>
              </a:ext>
            </a:extLst>
          </p:cNvPr>
          <p:cNvSpPr txBox="1">
            <a:spLocks noRot="1" noChangeArrowheads="1"/>
          </p:cNvSpPr>
          <p:nvPr>
            <p:custDataLst>
              <p:tags r:id="rId8"/>
            </p:custDataLst>
          </p:nvPr>
        </p:nvSpPr>
        <p:spPr>
          <a:xfrm>
            <a:off x="5474904" y="4902522"/>
            <a:ext cx="5598880" cy="795447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包括除上述几类垃圾之外的砖瓦陶瓷、渣土、卫生间废纸、纸巾等难以回收的废弃物，通常根据垃圾特性采取焚烧或者填埋的方式处理。 </a:t>
            </a:r>
          </a:p>
        </p:txBody>
      </p:sp>
      <p:sp>
        <p:nvSpPr>
          <p:cNvPr id="48" name="PA-1022140">
            <a:extLst>
              <a:ext uri="{FF2B5EF4-FFF2-40B4-BE49-F238E27FC236}">
                <a16:creationId xmlns:a16="http://schemas.microsoft.com/office/drawing/2014/main" id="{63579BBD-3E5F-41E3-9306-13E7AE9F1D2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227092" y="4683491"/>
            <a:ext cx="6005181" cy="1064285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5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1022179">
            <a:extLst>
              <a:ext uri="{FF2B5EF4-FFF2-40B4-BE49-F238E27FC236}">
                <a16:creationId xmlns:a16="http://schemas.microsoft.com/office/drawing/2014/main" id="{25684BE7-BF56-4348-BED5-4AA231DDD29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18125" y="2212621"/>
            <a:ext cx="69557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怎样做好垃圾分类</a:t>
            </a:r>
          </a:p>
        </p:txBody>
      </p:sp>
    </p:spTree>
    <p:extLst>
      <p:ext uri="{BB962C8B-B14F-4D97-AF65-F5344CB8AC3E}">
        <p14:creationId xmlns:p14="http://schemas.microsoft.com/office/powerpoint/2010/main" val="3351820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82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749471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Helvetica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怎样做好垃圾分类</a:t>
            </a:r>
          </a:p>
        </p:txBody>
      </p:sp>
      <p:sp>
        <p:nvSpPr>
          <p:cNvPr id="10" name="TextBox 24"/>
          <p:cNvSpPr txBox="1"/>
          <p:nvPr/>
        </p:nvSpPr>
        <p:spPr>
          <a:xfrm>
            <a:off x="1215160" y="800086"/>
            <a:ext cx="558272" cy="492443"/>
          </a:xfrm>
          <a:prstGeom prst="rect">
            <a:avLst/>
          </a:prstGeom>
          <a:solidFill>
            <a:srgbClr val="78D00E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679462" y="1767394"/>
            <a:ext cx="3550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做好废物利用</a:t>
            </a:r>
          </a:p>
        </p:txBody>
      </p:sp>
      <p:sp>
        <p:nvSpPr>
          <p:cNvPr id="17" name="Rectangle 2"/>
          <p:cNvSpPr txBox="1">
            <a:spLocks noRot="1" noChangeArrowheads="1"/>
          </p:cNvSpPr>
          <p:nvPr/>
        </p:nvSpPr>
        <p:spPr>
          <a:xfrm>
            <a:off x="1605729" y="2778756"/>
            <a:ext cx="4198172" cy="236034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zh-CN" altLang="zh-CN" sz="1867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对于垃圾，不论哪种处理方式都会对环境产生危害，增加社会负担，造成资源的浪费。所以解决垃圾处理的最好方法就是</a:t>
            </a:r>
            <a:r>
              <a:rPr lang="zh-CN" altLang="en-US" sz="1867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废物利用。</a:t>
            </a:r>
            <a:endParaRPr lang="zh-CN" altLang="zh-CN" sz="1867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6591" y="1314074"/>
            <a:ext cx="3128691" cy="1962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PA-1022140">
            <a:extLst>
              <a:ext uri="{FF2B5EF4-FFF2-40B4-BE49-F238E27FC236}">
                <a16:creationId xmlns:a16="http://schemas.microsoft.com/office/drawing/2014/main" id="{63579BBD-3E5F-41E3-9306-13E7AE9F1D2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32604" y="2539203"/>
            <a:ext cx="4940490" cy="2986409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591" y="3684895"/>
            <a:ext cx="3139405" cy="197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15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82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749471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Helvetica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怎样做好垃圾分类</a:t>
            </a:r>
          </a:p>
        </p:txBody>
      </p:sp>
      <p:sp>
        <p:nvSpPr>
          <p:cNvPr id="10" name="TextBox 24"/>
          <p:cNvSpPr txBox="1"/>
          <p:nvPr/>
        </p:nvSpPr>
        <p:spPr>
          <a:xfrm>
            <a:off x="1215160" y="800086"/>
            <a:ext cx="558272" cy="492443"/>
          </a:xfrm>
          <a:prstGeom prst="rect">
            <a:avLst/>
          </a:prstGeom>
          <a:solidFill>
            <a:srgbClr val="78D00E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54351" y="4915471"/>
            <a:ext cx="7522426" cy="748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33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节约每一张纸，节约每一支笔，减少垃圾产生。　</a:t>
            </a:r>
          </a:p>
        </p:txBody>
      </p:sp>
      <p:sp>
        <p:nvSpPr>
          <p:cNvPr id="6" name="五边形 5"/>
          <p:cNvSpPr/>
          <p:nvPr/>
        </p:nvSpPr>
        <p:spPr>
          <a:xfrm>
            <a:off x="1773445" y="2585683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FD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npin heiti" charset="-122"/>
              <a:ea typeface="inpin heiti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773432" y="3246083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npin heiti" charset="-122"/>
              <a:ea typeface="inpin heiti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773432" y="3906483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78D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npin heiti" charset="-122"/>
              <a:ea typeface="inpin heiti" charset="-122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1773432" y="4566883"/>
            <a:ext cx="584200" cy="368300"/>
          </a:xfrm>
          <a:prstGeom prst="homePlate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1773432" y="5227283"/>
            <a:ext cx="584200" cy="368300"/>
          </a:xfrm>
          <a:prstGeom prst="homePlate">
            <a:avLst>
              <a:gd name="adj" fmla="val 361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npin heiti" charset="-122"/>
              <a:ea typeface="inpin heiti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2891045" y="2553559"/>
            <a:ext cx="7859844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当你日常外出时，常备一个购物纸袋，购物时尽量不用塑料袋；</a:t>
            </a:r>
            <a:br>
              <a:rPr lang="zh-CN" altLang="en-US" sz="2133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133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891046" y="3221000"/>
            <a:ext cx="7585731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当你买菜时，如果可能，拎上你的菜篮子，千万不用塑料袋；</a:t>
            </a:r>
            <a:br>
              <a:rPr lang="zh-CN" altLang="en-US" sz="2133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133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2926905" y="3673287"/>
            <a:ext cx="7585731" cy="10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33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当你在外用餐时，请带上一个饭盒，不要用泡沫饭盒来盛餐；</a:t>
            </a:r>
          </a:p>
          <a:p>
            <a:endParaRPr lang="zh-CN" altLang="en-US" sz="2133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2831279" y="4494907"/>
            <a:ext cx="278794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自觉做好垃圾分类；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522903" y="1423397"/>
            <a:ext cx="3550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养成良好习惯</a:t>
            </a:r>
          </a:p>
        </p:txBody>
      </p:sp>
      <p:sp>
        <p:nvSpPr>
          <p:cNvPr id="17" name="PA-1022140">
            <a:extLst>
              <a:ext uri="{FF2B5EF4-FFF2-40B4-BE49-F238E27FC236}">
                <a16:creationId xmlns:a16="http://schemas.microsoft.com/office/drawing/2014/main" id="{63579BBD-3E5F-41E3-9306-13E7AE9F1D2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32603" y="2210937"/>
            <a:ext cx="9881139" cy="3821373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42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439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7"/>
          <a:stretch/>
        </p:blipFill>
        <p:spPr>
          <a:xfrm>
            <a:off x="1038202" y="0"/>
            <a:ext cx="2868703" cy="2674961"/>
          </a:xfrm>
          <a:prstGeom prst="rect">
            <a:avLst/>
          </a:prstGeom>
        </p:spPr>
      </p:pic>
      <p:sp>
        <p:nvSpPr>
          <p:cNvPr id="28" name="圆角矩形 27"/>
          <p:cNvSpPr/>
          <p:nvPr/>
        </p:nvSpPr>
        <p:spPr>
          <a:xfrm>
            <a:off x="4700371" y="1554226"/>
            <a:ext cx="4840788" cy="749300"/>
          </a:xfrm>
          <a:prstGeom prst="roundRect">
            <a:avLst>
              <a:gd name="adj" fmla="val 6780"/>
            </a:avLst>
          </a:prstGeom>
          <a:blipFill>
            <a:blip r:embed="rId4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rgbClr val="F79646">
                <a:lumMod val="5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1411214" y="895962"/>
            <a:ext cx="193040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333" dirty="0">
                <a:solidFill>
                  <a:prstClr val="white"/>
                </a:solidFill>
                <a:effectLst>
                  <a:outerShdw blurRad="152400" dist="88900" dir="5400000" algn="t" rotWithShape="0">
                    <a:prstClr val="black">
                      <a:alpha val="57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4751171" y="4310126"/>
            <a:ext cx="4762500" cy="749300"/>
          </a:xfrm>
          <a:prstGeom prst="roundRect">
            <a:avLst>
              <a:gd name="adj" fmla="val 6780"/>
            </a:avLst>
          </a:prstGeom>
          <a:blipFill>
            <a:blip r:embed="rId4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rgbClr val="F79646">
                <a:lumMod val="5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2" name="TextBox 17"/>
          <p:cNvSpPr txBox="1"/>
          <p:nvPr/>
        </p:nvSpPr>
        <p:spPr>
          <a:xfrm>
            <a:off x="1479362" y="1797663"/>
            <a:ext cx="1925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spc="400" dirty="0">
                <a:solidFill>
                  <a:srgbClr val="EEECE1">
                    <a:lumMod val="25000"/>
                  </a:srgbClr>
                </a:solidFill>
                <a:effectLst>
                  <a:innerShdw blurRad="38100" dist="50800" dir="16200000">
                    <a:prstClr val="black">
                      <a:alpha val="86000"/>
                    </a:prst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CONTANTS</a:t>
            </a:r>
            <a:endParaRPr lang="zh-HK" altLang="en-US" sz="2400" spc="400" dirty="0">
              <a:solidFill>
                <a:srgbClr val="EEECE1">
                  <a:lumMod val="25000"/>
                </a:srgbClr>
              </a:solidFill>
              <a:effectLst>
                <a:innerShdw blurRad="38100" dist="50800" dir="16200000">
                  <a:prstClr val="black">
                    <a:alpha val="86000"/>
                  </a:prstClr>
                </a:inn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srgbClr val="EEECE1">
                  <a:lumMod val="25000"/>
                </a:srgbClr>
              </a:solidFill>
              <a:effectLst>
                <a:innerShdw blurRad="38100" dist="50800" dir="16200000">
                  <a:prstClr val="black">
                    <a:alpha val="86000"/>
                  </a:prstClr>
                </a:innerShdw>
              </a:effectLst>
              <a:latin typeface="inpin heiti" charset="-122"/>
              <a:ea typeface="inpin heiti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713070" y="2849626"/>
            <a:ext cx="4800601" cy="749300"/>
          </a:xfrm>
          <a:prstGeom prst="roundRect">
            <a:avLst>
              <a:gd name="adj" fmla="val 6780"/>
            </a:avLst>
          </a:prstGeom>
          <a:blipFill>
            <a:blip r:embed="rId4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rgbClr val="F79646">
                <a:lumMod val="5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5489331" y="1614437"/>
            <a:ext cx="4024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innerShdw blurRad="50800" dist="50800" dir="16200000">
                    <a:prstClr val="black"/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进行垃圾分类的原因</a:t>
            </a:r>
          </a:p>
        </p:txBody>
      </p:sp>
      <p:sp>
        <p:nvSpPr>
          <p:cNvPr id="37" name="TextBox 20"/>
          <p:cNvSpPr txBox="1"/>
          <p:nvPr/>
        </p:nvSpPr>
        <p:spPr>
          <a:xfrm>
            <a:off x="5514732" y="4344793"/>
            <a:ext cx="3846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innerShdw blurRad="50800" dist="50800" dir="16200000">
                    <a:prstClr val="black"/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怎样做好垃圾分类</a:t>
            </a:r>
          </a:p>
        </p:txBody>
      </p:sp>
      <p:sp>
        <p:nvSpPr>
          <p:cNvPr id="38" name="TextBox 21"/>
          <p:cNvSpPr txBox="1"/>
          <p:nvPr/>
        </p:nvSpPr>
        <p:spPr>
          <a:xfrm>
            <a:off x="5462081" y="2913126"/>
            <a:ext cx="3734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innerShdw blurRad="50800" dist="50800" dir="16200000">
                    <a:prstClr val="black"/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生活垃圾如何分类</a:t>
            </a:r>
          </a:p>
        </p:txBody>
      </p:sp>
      <p:sp>
        <p:nvSpPr>
          <p:cNvPr id="39" name="TextBox 22"/>
          <p:cNvSpPr txBox="1"/>
          <p:nvPr/>
        </p:nvSpPr>
        <p:spPr>
          <a:xfrm>
            <a:off x="4862242" y="1660602"/>
            <a:ext cx="558272" cy="49244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4865472" y="2986637"/>
            <a:ext cx="558272" cy="492443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457200">
              <a:defRPr/>
            </a:pPr>
            <a:r>
              <a:rPr lang="en-US" altLang="zh-CN" sz="2400" kern="0" dirty="0">
                <a:solidFill>
                  <a:prstClr val="white"/>
                </a:solidFill>
                <a:latin typeface="+mn-ea"/>
              </a:rPr>
              <a:t>02</a:t>
            </a:r>
            <a:endParaRPr lang="zh-CN" altLang="en-US" sz="24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4865472" y="4437125"/>
            <a:ext cx="558272" cy="492443"/>
          </a:xfrm>
          <a:prstGeom prst="rect">
            <a:avLst/>
          </a:prstGeom>
          <a:solidFill>
            <a:srgbClr val="78D00E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457200">
              <a:defRPr/>
            </a:pPr>
            <a:r>
              <a:rPr lang="en-US" altLang="zh-CN" sz="2400" kern="0" dirty="0">
                <a:solidFill>
                  <a:prstClr val="white"/>
                </a:solidFill>
                <a:latin typeface="+mn-ea"/>
              </a:rPr>
              <a:t>03</a:t>
            </a:r>
            <a:endParaRPr lang="zh-CN" altLang="en-US" sz="2400" kern="0" dirty="0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02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102233">
            <a:extLst>
              <a:ext uri="{FF2B5EF4-FFF2-40B4-BE49-F238E27FC236}">
                <a16:creationId xmlns:a16="http://schemas.microsoft.com/office/drawing/2014/main" id="{25684BE7-BF56-4348-BED5-4AA231DDD29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94932" y="2212621"/>
            <a:ext cx="78021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进行垃圾分类的原因</a:t>
            </a:r>
          </a:p>
        </p:txBody>
      </p:sp>
    </p:spTree>
    <p:extLst>
      <p:ext uri="{BB962C8B-B14F-4D97-AF65-F5344CB8AC3E}">
        <p14:creationId xmlns:p14="http://schemas.microsoft.com/office/powerpoint/2010/main" val="2761990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09" y="1653840"/>
            <a:ext cx="6672694" cy="4426699"/>
          </a:xfrm>
          <a:prstGeom prst="rect">
            <a:avLst/>
          </a:prstGeom>
        </p:spPr>
      </p:pic>
      <p:cxnSp>
        <p:nvCxnSpPr>
          <p:cNvPr id="25" name="PA-102260">
            <a:extLst>
              <a:ext uri="{FF2B5EF4-FFF2-40B4-BE49-F238E27FC236}">
                <a16:creationId xmlns:a16="http://schemas.microsoft.com/office/drawing/2014/main" id="{7D68039E-A28A-4C91-AA57-85A1602A6D8A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7947095" y="6254255"/>
            <a:ext cx="475457" cy="1"/>
          </a:xfrm>
          <a:prstGeom prst="bentConnector3">
            <a:avLst/>
          </a:prstGeom>
          <a:ln w="28575">
            <a:solidFill>
              <a:srgbClr val="AB3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-102264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46137" y="839382"/>
            <a:ext cx="3084499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Helvetica" pitchFamily="34" charset="0"/>
              </a:rPr>
              <a:t>进行垃圾分类的原因</a:t>
            </a:r>
          </a:p>
        </p:txBody>
      </p:sp>
      <p:cxnSp>
        <p:nvCxnSpPr>
          <p:cNvPr id="26" name="PA-102265">
            <a:extLst>
              <a:ext uri="{FF2B5EF4-FFF2-40B4-BE49-F238E27FC236}">
                <a16:creationId xmlns:a16="http://schemas.microsoft.com/office/drawing/2014/main" id="{627A72BA-0BC6-4208-B6E8-E02AF9EF1A97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V="1">
            <a:off x="8422552" y="1690728"/>
            <a:ext cx="0" cy="4578350"/>
          </a:xfrm>
          <a:prstGeom prst="line">
            <a:avLst/>
          </a:prstGeom>
          <a:ln w="28575">
            <a:solidFill>
              <a:srgbClr val="AB3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A-102266">
            <a:extLst>
              <a:ext uri="{FF2B5EF4-FFF2-40B4-BE49-F238E27FC236}">
                <a16:creationId xmlns:a16="http://schemas.microsoft.com/office/drawing/2014/main" id="{4275F281-9537-41E8-98F2-E4611243E5F7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8466093" y="4724440"/>
            <a:ext cx="476250" cy="0"/>
          </a:xfrm>
          <a:prstGeom prst="line">
            <a:avLst/>
          </a:prstGeom>
          <a:ln w="28575">
            <a:solidFill>
              <a:srgbClr val="AB3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A-102267">
            <a:extLst>
              <a:ext uri="{FF2B5EF4-FFF2-40B4-BE49-F238E27FC236}">
                <a16:creationId xmlns:a16="http://schemas.microsoft.com/office/drawing/2014/main" id="{4368603C-3ACD-4DB4-9559-4150C027964D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8474031" y="3710028"/>
            <a:ext cx="476250" cy="0"/>
          </a:xfrm>
          <a:prstGeom prst="line">
            <a:avLst/>
          </a:prstGeom>
          <a:ln w="28575">
            <a:solidFill>
              <a:srgbClr val="AB3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-102268">
            <a:extLst>
              <a:ext uri="{FF2B5EF4-FFF2-40B4-BE49-F238E27FC236}">
                <a16:creationId xmlns:a16="http://schemas.microsoft.com/office/drawing/2014/main" id="{A3D71583-B539-407A-9488-04C52FE5194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8474031" y="2719428"/>
            <a:ext cx="476250" cy="0"/>
          </a:xfrm>
          <a:prstGeom prst="line">
            <a:avLst/>
          </a:prstGeom>
          <a:ln w="28575">
            <a:solidFill>
              <a:srgbClr val="AB3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-102269">
            <a:extLst>
              <a:ext uri="{FF2B5EF4-FFF2-40B4-BE49-F238E27FC236}">
                <a16:creationId xmlns:a16="http://schemas.microsoft.com/office/drawing/2014/main" id="{FB16B4B2-AB2E-45DD-9547-95CD385CBD69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466093" y="1690728"/>
            <a:ext cx="476250" cy="0"/>
          </a:xfrm>
          <a:prstGeom prst="line">
            <a:avLst/>
          </a:prstGeom>
          <a:ln w="28575">
            <a:solidFill>
              <a:srgbClr val="AB3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-102270">
            <a:extLst>
              <a:ext uri="{FF2B5EF4-FFF2-40B4-BE49-F238E27FC236}">
                <a16:creationId xmlns:a16="http://schemas.microsoft.com/office/drawing/2014/main" id="{7A115AB2-D42D-4426-91D8-D27C8412A22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013781" y="1439903"/>
            <a:ext cx="2492375" cy="1143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德国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Helvetica" pitchFamily="34" charset="0"/>
              </a:rPr>
              <a:t>垃圾分类，重立法更重执法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Helvetic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Helvetica" pitchFamily="34" charset="0"/>
            </a:endParaRPr>
          </a:p>
        </p:txBody>
      </p:sp>
      <p:cxnSp>
        <p:nvCxnSpPr>
          <p:cNvPr id="32" name="PA-102271">
            <a:extLst>
              <a:ext uri="{FF2B5EF4-FFF2-40B4-BE49-F238E27FC236}">
                <a16:creationId xmlns:a16="http://schemas.microsoft.com/office/drawing/2014/main" id="{8842EDDD-D673-48DD-ADA9-79EBE3805847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9040768" y="2273340"/>
            <a:ext cx="2070100" cy="0"/>
          </a:xfrm>
          <a:prstGeom prst="line">
            <a:avLst/>
          </a:prstGeom>
          <a:ln w="3175" cap="rnd">
            <a:solidFill>
              <a:srgbClr val="AB31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A-102272">
            <a:extLst>
              <a:ext uri="{FF2B5EF4-FFF2-40B4-BE49-F238E27FC236}">
                <a16:creationId xmlns:a16="http://schemas.microsoft.com/office/drawing/2014/main" id="{71DB4396-0B64-4CDE-9F21-B4D0230CD85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009018" y="2487653"/>
            <a:ext cx="2492375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美国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垃圾分类实现城镇全覆盖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4" name="PA-102273">
            <a:extLst>
              <a:ext uri="{FF2B5EF4-FFF2-40B4-BE49-F238E27FC236}">
                <a16:creationId xmlns:a16="http://schemas.microsoft.com/office/drawing/2014/main" id="{6346DAD6-3FF3-4C41-960C-B9DEE978995D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9078868" y="3289340"/>
            <a:ext cx="2070100" cy="0"/>
          </a:xfrm>
          <a:prstGeom prst="line">
            <a:avLst/>
          </a:prstGeom>
          <a:ln w="3175" cap="rnd">
            <a:solidFill>
              <a:srgbClr val="AB31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-102274">
            <a:extLst>
              <a:ext uri="{FF2B5EF4-FFF2-40B4-BE49-F238E27FC236}">
                <a16:creationId xmlns:a16="http://schemas.microsoft.com/office/drawing/2014/main" id="{EF9EE2DB-9893-46A4-A039-6119B6D32F2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040768" y="3529053"/>
            <a:ext cx="2460622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比利时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垃圾分类是家庭必修课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6" name="PA-102275">
            <a:extLst>
              <a:ext uri="{FF2B5EF4-FFF2-40B4-BE49-F238E27FC236}">
                <a16:creationId xmlns:a16="http://schemas.microsoft.com/office/drawing/2014/main" id="{335FF76A-3320-41A3-87EB-87B5502A698D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9094743" y="4399003"/>
            <a:ext cx="2070100" cy="0"/>
          </a:xfrm>
          <a:prstGeom prst="line">
            <a:avLst/>
          </a:prstGeom>
          <a:ln w="3175" cap="rnd">
            <a:solidFill>
              <a:srgbClr val="AB31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-102276">
            <a:extLst>
              <a:ext uri="{FF2B5EF4-FFF2-40B4-BE49-F238E27FC236}">
                <a16:creationId xmlns:a16="http://schemas.microsoft.com/office/drawing/2014/main" id="{CD4B1B9F-C19B-4E0F-A1D0-458E3BA613CF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053468" y="4506953"/>
            <a:ext cx="2460622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新加坡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Helvetica" pitchFamily="34" charset="0"/>
              </a:rPr>
              <a:t>源头治理与回收利用并举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Helvetica" pitchFamily="34" charset="0"/>
            </a:endParaRPr>
          </a:p>
        </p:txBody>
      </p:sp>
      <p:cxnSp>
        <p:nvCxnSpPr>
          <p:cNvPr id="38" name="PA-102277">
            <a:extLst>
              <a:ext uri="{FF2B5EF4-FFF2-40B4-BE49-F238E27FC236}">
                <a16:creationId xmlns:a16="http://schemas.microsoft.com/office/drawing/2014/main" id="{5DBAF02B-89FB-4D69-B825-4E2F36C90837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9082043" y="5313403"/>
            <a:ext cx="2070100" cy="0"/>
          </a:xfrm>
          <a:prstGeom prst="line">
            <a:avLst/>
          </a:prstGeom>
          <a:ln w="3175" cap="rnd">
            <a:solidFill>
              <a:srgbClr val="AB31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A-102278">
            <a:extLst>
              <a:ext uri="{FF2B5EF4-FFF2-40B4-BE49-F238E27FC236}">
                <a16:creationId xmlns:a16="http://schemas.microsoft.com/office/drawing/2014/main" id="{DA6A6984-9F13-477F-991E-C80650E51E4E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053468" y="5472153"/>
            <a:ext cx="2460622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日本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Helvetica" pitchFamily="34" charset="0"/>
              </a:rPr>
              <a:t>将垃圾分类做到极致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Helvetica" pitchFamily="34" charset="0"/>
            </a:endParaRPr>
          </a:p>
        </p:txBody>
      </p:sp>
      <p:cxnSp>
        <p:nvCxnSpPr>
          <p:cNvPr id="40" name="PA-102279">
            <a:extLst>
              <a:ext uri="{FF2B5EF4-FFF2-40B4-BE49-F238E27FC236}">
                <a16:creationId xmlns:a16="http://schemas.microsoft.com/office/drawing/2014/main" id="{E6FD42E2-9166-49F9-BDCD-6CADFB606960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9082043" y="6278603"/>
            <a:ext cx="2070100" cy="0"/>
          </a:xfrm>
          <a:prstGeom prst="line">
            <a:avLst/>
          </a:prstGeom>
          <a:ln w="3175" cap="rnd">
            <a:solidFill>
              <a:srgbClr val="AB31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072341" y="815476"/>
            <a:ext cx="558272" cy="49244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PA-102280">
            <a:extLst>
              <a:ext uri="{FF2B5EF4-FFF2-40B4-BE49-F238E27FC236}">
                <a16:creationId xmlns:a16="http://schemas.microsoft.com/office/drawing/2014/main" id="{7B171E2B-C086-4C17-A920-170F2A19F963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072340" y="5331475"/>
            <a:ext cx="6406633" cy="644664"/>
          </a:xfrm>
          <a:prstGeom prst="roundRect">
            <a:avLst>
              <a:gd name="adj" fmla="val 33170"/>
            </a:avLst>
          </a:prstGeom>
          <a:solidFill>
            <a:schemeClr val="bg1">
              <a:lumMod val="95000"/>
            </a:schemeClr>
          </a:solidFill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pPr marR="0" algn="ctr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7E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垃圾分类是</a:t>
            </a:r>
            <a:r>
              <a:rPr kumimoji="0" lang="zh-CN" altLang="zh-CN" sz="2800" b="1" kern="1200" cap="none" spc="0" normalizeH="0" baseline="0" noProof="0" dirty="0">
                <a:solidFill>
                  <a:srgbClr val="007E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城市垃圾处理的必然方向</a:t>
            </a:r>
            <a:endParaRPr kumimoji="0" lang="zh-CN" altLang="en-US" sz="2800" b="1" kern="1200" cap="none" spc="0" normalizeH="0" baseline="0" noProof="0" dirty="0">
              <a:solidFill>
                <a:srgbClr val="007E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630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56">
            <a:extLst>
              <a:ext uri="{FF2B5EF4-FFF2-40B4-BE49-F238E27FC236}">
                <a16:creationId xmlns:a16="http://schemas.microsoft.com/office/drawing/2014/main" id="{F333BE93-1657-467B-AA33-B61899EEE8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407585" y="1307198"/>
            <a:ext cx="771646" cy="63547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CEDFA06-398E-4358-8088-F4FE46F5110F}"/>
              </a:ext>
            </a:extLst>
          </p:cNvPr>
          <p:cNvSpPr/>
          <p:nvPr/>
        </p:nvSpPr>
        <p:spPr>
          <a:xfrm>
            <a:off x="1303343" y="1402430"/>
            <a:ext cx="3847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5A4A42"/>
                </a:solidFill>
                <a:effectLst>
                  <a:outerShdw dist="38100" dir="3600000" rotWithShape="0">
                    <a:srgbClr val="757854">
                      <a:alpha val="37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Save Our Country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80BD918-3C24-4CDA-9761-8603817EA2B6}"/>
              </a:ext>
            </a:extLst>
          </p:cNvPr>
          <p:cNvGrpSpPr/>
          <p:nvPr/>
        </p:nvGrpSpPr>
        <p:grpSpPr>
          <a:xfrm>
            <a:off x="1160537" y="2686197"/>
            <a:ext cx="6433054" cy="3464667"/>
            <a:chOff x="992897" y="2869077"/>
            <a:chExt cx="6433054" cy="3464667"/>
          </a:xfrm>
        </p:grpSpPr>
        <p:sp>
          <p:nvSpPr>
            <p:cNvPr id="8" name="箭头: 右 54">
              <a:extLst>
                <a:ext uri="{FF2B5EF4-FFF2-40B4-BE49-F238E27FC236}">
                  <a16:creationId xmlns:a16="http://schemas.microsoft.com/office/drawing/2014/main" id="{7126B449-C104-414C-B755-890E10F5F4B8}"/>
                </a:ext>
              </a:extLst>
            </p:cNvPr>
            <p:cNvSpPr/>
            <p:nvPr/>
          </p:nvSpPr>
          <p:spPr>
            <a:xfrm>
              <a:off x="2695455" y="4007234"/>
              <a:ext cx="1044574" cy="128695"/>
            </a:xfrm>
            <a:prstGeom prst="rightArrow">
              <a:avLst>
                <a:gd name="adj1" fmla="val 50000"/>
                <a:gd name="adj2" fmla="val 36699"/>
              </a:avLst>
            </a:prstGeom>
            <a:gradFill flip="none" rotWithShape="1">
              <a:gsLst>
                <a:gs pos="100000">
                  <a:srgbClr val="B5C190"/>
                </a:gs>
                <a:gs pos="24000">
                  <a:srgbClr val="D8DEC4"/>
                </a:gs>
                <a:gs pos="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箭头: 右 55">
              <a:extLst>
                <a:ext uri="{FF2B5EF4-FFF2-40B4-BE49-F238E27FC236}">
                  <a16:creationId xmlns:a16="http://schemas.microsoft.com/office/drawing/2014/main" id="{2E26B2BE-9DA0-4C4F-B740-6714391A3FF7}"/>
                </a:ext>
              </a:extLst>
            </p:cNvPr>
            <p:cNvSpPr/>
            <p:nvPr/>
          </p:nvSpPr>
          <p:spPr>
            <a:xfrm>
              <a:off x="2312158" y="3188175"/>
              <a:ext cx="1330879" cy="128695"/>
            </a:xfrm>
            <a:prstGeom prst="rightArrow">
              <a:avLst>
                <a:gd name="adj1" fmla="val 50000"/>
                <a:gd name="adj2" fmla="val 36699"/>
              </a:avLst>
            </a:prstGeom>
            <a:gradFill flip="none" rotWithShape="1">
              <a:gsLst>
                <a:gs pos="100000">
                  <a:srgbClr val="B5C190"/>
                </a:gs>
                <a:gs pos="24000">
                  <a:srgbClr val="D8DEC4"/>
                </a:gs>
                <a:gs pos="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D60C47B-6161-45D2-83B8-1EE8DF896A4E}"/>
                </a:ext>
              </a:extLst>
            </p:cNvPr>
            <p:cNvSpPr/>
            <p:nvPr/>
          </p:nvSpPr>
          <p:spPr>
            <a:xfrm>
              <a:off x="3653651" y="2923386"/>
              <a:ext cx="216927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850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公斤好纸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A4A4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CA0BAE5-041C-43FF-B76F-9A4BF4BCC190}"/>
                </a:ext>
              </a:extLst>
            </p:cNvPr>
            <p:cNvSpPr/>
            <p:nvPr/>
          </p:nvSpPr>
          <p:spPr>
            <a:xfrm>
              <a:off x="1154412" y="2869077"/>
              <a:ext cx="16804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1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吨废纸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A4A4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B3D40CE-B5A0-461F-B635-2249307D3DFD}"/>
                </a:ext>
              </a:extLst>
            </p:cNvPr>
            <p:cNvSpPr/>
            <p:nvPr/>
          </p:nvSpPr>
          <p:spPr>
            <a:xfrm>
              <a:off x="3210786" y="4554867"/>
              <a:ext cx="421516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300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公斤无铅汽油和柴油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A4A4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5E9885E-2DDD-4731-828D-31F1CAEE1381}"/>
                </a:ext>
              </a:extLst>
            </p:cNvPr>
            <p:cNvSpPr/>
            <p:nvPr/>
          </p:nvSpPr>
          <p:spPr>
            <a:xfrm>
              <a:off x="1154412" y="4554867"/>
              <a:ext cx="16804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1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吨废塑料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A4A4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CDCAE14-2998-4EC1-88D0-1B05B43E5010}"/>
                </a:ext>
              </a:extLst>
            </p:cNvPr>
            <p:cNvSpPr/>
            <p:nvPr/>
          </p:nvSpPr>
          <p:spPr>
            <a:xfrm>
              <a:off x="3530644" y="3728181"/>
              <a:ext cx="23684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750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公斤好钢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FF7942F-4153-471A-AEA6-5022B3B4604F}"/>
                </a:ext>
              </a:extLst>
            </p:cNvPr>
            <p:cNvSpPr/>
            <p:nvPr/>
          </p:nvSpPr>
          <p:spPr>
            <a:xfrm>
              <a:off x="1154411" y="3711972"/>
              <a:ext cx="16804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1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吨废钢铁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A4A4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D88FD43-D89F-417E-AF7F-E95BAA43243F}"/>
                </a:ext>
              </a:extLst>
            </p:cNvPr>
            <p:cNvSpPr/>
            <p:nvPr/>
          </p:nvSpPr>
          <p:spPr>
            <a:xfrm>
              <a:off x="3210786" y="5397762"/>
              <a:ext cx="421516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2</a:t>
              </a: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万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个</a:t>
              </a: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500g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容量的玻璃瓶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A4A4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85871CD-3309-4602-8A77-F00678CECF7C}"/>
                </a:ext>
              </a:extLst>
            </p:cNvPr>
            <p:cNvSpPr/>
            <p:nvPr/>
          </p:nvSpPr>
          <p:spPr>
            <a:xfrm>
              <a:off x="1154412" y="5397762"/>
              <a:ext cx="16804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1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A4A42"/>
                  </a:solidFill>
                  <a:effectLst/>
                  <a:uLnTx/>
                  <a:uFillTx/>
                  <a:latin typeface="+mn-ea"/>
                </a:rPr>
                <a:t>吨废玻璃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A4A42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8" name="箭头: 右 72">
              <a:extLst>
                <a:ext uri="{FF2B5EF4-FFF2-40B4-BE49-F238E27FC236}">
                  <a16:creationId xmlns:a16="http://schemas.microsoft.com/office/drawing/2014/main" id="{85485C64-749B-4327-A1F9-D9E39444C88A}"/>
                </a:ext>
              </a:extLst>
            </p:cNvPr>
            <p:cNvSpPr/>
            <p:nvPr/>
          </p:nvSpPr>
          <p:spPr>
            <a:xfrm>
              <a:off x="2697850" y="4832389"/>
              <a:ext cx="1044574" cy="128695"/>
            </a:xfrm>
            <a:prstGeom prst="rightArrow">
              <a:avLst>
                <a:gd name="adj1" fmla="val 50000"/>
                <a:gd name="adj2" fmla="val 36699"/>
              </a:avLst>
            </a:prstGeom>
            <a:gradFill flip="none" rotWithShape="1">
              <a:gsLst>
                <a:gs pos="100000">
                  <a:srgbClr val="B5C190"/>
                </a:gs>
                <a:gs pos="24000">
                  <a:srgbClr val="D8DEC4"/>
                </a:gs>
                <a:gs pos="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箭头: 右 73">
              <a:extLst>
                <a:ext uri="{FF2B5EF4-FFF2-40B4-BE49-F238E27FC236}">
                  <a16:creationId xmlns:a16="http://schemas.microsoft.com/office/drawing/2014/main" id="{4CC5FEBE-7FF1-4872-9926-621DCB44FC44}"/>
                </a:ext>
              </a:extLst>
            </p:cNvPr>
            <p:cNvSpPr/>
            <p:nvPr/>
          </p:nvSpPr>
          <p:spPr>
            <a:xfrm>
              <a:off x="2730360" y="5669736"/>
              <a:ext cx="1005859" cy="128695"/>
            </a:xfrm>
            <a:prstGeom prst="rightArrow">
              <a:avLst>
                <a:gd name="adj1" fmla="val 50000"/>
                <a:gd name="adj2" fmla="val 36699"/>
              </a:avLst>
            </a:prstGeom>
            <a:gradFill flip="none" rotWithShape="1">
              <a:gsLst>
                <a:gs pos="100000">
                  <a:srgbClr val="B5C190"/>
                </a:gs>
                <a:gs pos="24000">
                  <a:srgbClr val="D8DEC4"/>
                </a:gs>
                <a:gs pos="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09919DA-6A85-497C-926F-663C96620204}"/>
                </a:ext>
              </a:extLst>
            </p:cNvPr>
            <p:cNvGrpSpPr/>
            <p:nvPr/>
          </p:nvGrpSpPr>
          <p:grpSpPr>
            <a:xfrm>
              <a:off x="2864045" y="3603223"/>
              <a:ext cx="715651" cy="424126"/>
              <a:chOff x="5519471" y="3701379"/>
              <a:chExt cx="478942" cy="283843"/>
            </a:xfrm>
          </p:grpSpPr>
          <p:sp>
            <p:nvSpPr>
              <p:cNvPr id="36" name="paper-with-text-and-curved-upper-and-bottom-borders_38177">
                <a:extLst>
                  <a:ext uri="{FF2B5EF4-FFF2-40B4-BE49-F238E27FC236}">
                    <a16:creationId xmlns:a16="http://schemas.microsoft.com/office/drawing/2014/main" id="{49912C85-C18E-492E-9ED8-24979BC1054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519471" y="3701379"/>
                <a:ext cx="133684" cy="283843"/>
              </a:xfrm>
              <a:custGeom>
                <a:avLst/>
                <a:gdLst>
                  <a:gd name="T0" fmla="*/ 600116 w 606244"/>
                  <a:gd name="T1" fmla="*/ 600116 w 606244"/>
                  <a:gd name="T2" fmla="*/ 600116 w 606244"/>
                  <a:gd name="T3" fmla="*/ 600116 w 606244"/>
                  <a:gd name="T4" fmla="*/ 600116 w 606244"/>
                  <a:gd name="T5" fmla="*/ 600116 w 606244"/>
                  <a:gd name="T6" fmla="*/ 600116 w 606244"/>
                  <a:gd name="T7" fmla="*/ 600116 w 606244"/>
                  <a:gd name="T8" fmla="*/ 600116 w 606244"/>
                  <a:gd name="T9" fmla="*/ 600116 w 606244"/>
                  <a:gd name="T10" fmla="*/ 600116 w 606244"/>
                  <a:gd name="T11" fmla="*/ 600116 w 606244"/>
                  <a:gd name="T12" fmla="*/ 600116 w 606244"/>
                  <a:gd name="T13" fmla="*/ 600116 w 606244"/>
                  <a:gd name="T14" fmla="*/ 600116 w 606244"/>
                  <a:gd name="T15" fmla="*/ 600116 w 606244"/>
                  <a:gd name="T16" fmla="*/ 600116 w 606244"/>
                  <a:gd name="T17" fmla="*/ 600116 w 606244"/>
                  <a:gd name="T18" fmla="*/ 600116 w 606244"/>
                  <a:gd name="T19" fmla="*/ 600116 w 606244"/>
                  <a:gd name="T20" fmla="*/ 455839 w 606244"/>
                  <a:gd name="T21" fmla="*/ 455839 w 606244"/>
                  <a:gd name="T22" fmla="*/ 600116 w 606244"/>
                  <a:gd name="T23" fmla="*/ 600116 w 606244"/>
                  <a:gd name="T24" fmla="*/ 600116 w 606244"/>
                  <a:gd name="T25" fmla="*/ 600116 w 606244"/>
                  <a:gd name="T26" fmla="*/ 455839 w 606244"/>
                  <a:gd name="T27" fmla="*/ 455839 w 606244"/>
                  <a:gd name="T28" fmla="*/ 600116 w 606244"/>
                  <a:gd name="T29" fmla="*/ 600116 w 606244"/>
                  <a:gd name="T30" fmla="*/ 600116 w 606244"/>
                  <a:gd name="T31" fmla="*/ 600116 w 606244"/>
                  <a:gd name="T32" fmla="*/ 600116 w 606244"/>
                  <a:gd name="T33" fmla="*/ 600116 w 606244"/>
                  <a:gd name="T34" fmla="*/ 600116 w 606244"/>
                  <a:gd name="T35" fmla="*/ 600116 w 606244"/>
                  <a:gd name="T36" fmla="*/ 455839 w 606244"/>
                  <a:gd name="T37" fmla="*/ 455839 w 606244"/>
                  <a:gd name="T38" fmla="*/ 600116 w 606244"/>
                  <a:gd name="T39" fmla="*/ 600116 w 606244"/>
                  <a:gd name="T40" fmla="*/ 600116 w 606244"/>
                  <a:gd name="T41" fmla="*/ 600116 w 606244"/>
                  <a:gd name="T42" fmla="*/ 600116 w 606244"/>
                  <a:gd name="T43" fmla="*/ 600116 w 606244"/>
                  <a:gd name="T44" fmla="*/ 600116 w 606244"/>
                  <a:gd name="T45" fmla="*/ 600116 w 606244"/>
                  <a:gd name="T46" fmla="*/ 455839 w 606244"/>
                  <a:gd name="T47" fmla="*/ 455839 w 606244"/>
                  <a:gd name="T48" fmla="*/ 600116 w 606244"/>
                  <a:gd name="T49" fmla="*/ 600116 w 606244"/>
                  <a:gd name="T50" fmla="*/ 600116 w 606244"/>
                  <a:gd name="T51" fmla="*/ 600116 w 606244"/>
                  <a:gd name="T52" fmla="*/ 600116 w 606244"/>
                  <a:gd name="T53" fmla="*/ 600116 w 606244"/>
                  <a:gd name="T54" fmla="*/ 600116 w 606244"/>
                  <a:gd name="T55" fmla="*/ 600116 w 606244"/>
                  <a:gd name="T56" fmla="*/ 455839 w 606244"/>
                  <a:gd name="T57" fmla="*/ 455839 w 606244"/>
                  <a:gd name="T58" fmla="*/ 600116 w 606244"/>
                  <a:gd name="T59" fmla="*/ 600116 w 606244"/>
                  <a:gd name="T60" fmla="*/ 600116 w 606244"/>
                  <a:gd name="T61" fmla="*/ 600116 w 606244"/>
                  <a:gd name="T62" fmla="*/ 600116 w 606244"/>
                  <a:gd name="T63" fmla="*/ 600116 w 606244"/>
                  <a:gd name="T64" fmla="*/ 600116 w 606244"/>
                  <a:gd name="T65" fmla="*/ 600116 w 606244"/>
                  <a:gd name="T66" fmla="*/ 600116 w 606244"/>
                  <a:gd name="T67" fmla="*/ 600116 w 606244"/>
                  <a:gd name="T68" fmla="*/ 455839 w 606244"/>
                  <a:gd name="T69" fmla="*/ 455839 w 606244"/>
                  <a:gd name="T70" fmla="*/ 600116 w 606244"/>
                  <a:gd name="T71" fmla="*/ 600116 w 606244"/>
                  <a:gd name="T72" fmla="*/ 600116 w 606244"/>
                  <a:gd name="T73" fmla="*/ 600116 w 606244"/>
                  <a:gd name="T74" fmla="*/ 600116 w 606244"/>
                  <a:gd name="T75" fmla="*/ 600116 w 606244"/>
                  <a:gd name="T76" fmla="*/ 600116 w 606244"/>
                  <a:gd name="T77" fmla="*/ 600116 w 606244"/>
                  <a:gd name="T78" fmla="*/ 600116 w 606244"/>
                  <a:gd name="T79" fmla="*/ 600116 w 606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46" h="5627">
                    <a:moveTo>
                      <a:pt x="2465" y="296"/>
                    </a:moveTo>
                    <a:lnTo>
                      <a:pt x="1702" y="231"/>
                    </a:lnTo>
                    <a:cubicBezTo>
                      <a:pt x="1700" y="231"/>
                      <a:pt x="1698" y="231"/>
                      <a:pt x="1696" y="231"/>
                    </a:cubicBezTo>
                    <a:cubicBezTo>
                      <a:pt x="1684" y="102"/>
                      <a:pt x="1576" y="0"/>
                      <a:pt x="1444" y="0"/>
                    </a:cubicBezTo>
                    <a:lnTo>
                      <a:pt x="1203" y="0"/>
                    </a:lnTo>
                    <a:cubicBezTo>
                      <a:pt x="1071" y="0"/>
                      <a:pt x="962" y="102"/>
                      <a:pt x="951" y="231"/>
                    </a:cubicBezTo>
                    <a:cubicBezTo>
                      <a:pt x="949" y="231"/>
                      <a:pt x="947" y="231"/>
                      <a:pt x="944" y="231"/>
                    </a:cubicBezTo>
                    <a:lnTo>
                      <a:pt x="182" y="296"/>
                    </a:lnTo>
                    <a:cubicBezTo>
                      <a:pt x="80" y="304"/>
                      <a:pt x="0" y="391"/>
                      <a:pt x="0" y="493"/>
                    </a:cubicBezTo>
                    <a:lnTo>
                      <a:pt x="0" y="1389"/>
                    </a:lnTo>
                    <a:cubicBezTo>
                      <a:pt x="0" y="1498"/>
                      <a:pt x="89" y="1587"/>
                      <a:pt x="198" y="1587"/>
                    </a:cubicBezTo>
                    <a:lnTo>
                      <a:pt x="950" y="1587"/>
                    </a:lnTo>
                    <a:lnTo>
                      <a:pt x="950" y="5335"/>
                    </a:lnTo>
                    <a:cubicBezTo>
                      <a:pt x="950" y="5496"/>
                      <a:pt x="1081" y="5627"/>
                      <a:pt x="1242" y="5627"/>
                    </a:cubicBezTo>
                    <a:lnTo>
                      <a:pt x="1405" y="5627"/>
                    </a:lnTo>
                    <a:cubicBezTo>
                      <a:pt x="1566" y="5627"/>
                      <a:pt x="1697" y="5496"/>
                      <a:pt x="1697" y="5335"/>
                    </a:cubicBezTo>
                    <a:lnTo>
                      <a:pt x="1697" y="1587"/>
                    </a:lnTo>
                    <a:lnTo>
                      <a:pt x="2448" y="1587"/>
                    </a:lnTo>
                    <a:cubicBezTo>
                      <a:pt x="2558" y="1587"/>
                      <a:pt x="2646" y="1498"/>
                      <a:pt x="2646" y="1389"/>
                    </a:cubicBezTo>
                    <a:lnTo>
                      <a:pt x="2646" y="493"/>
                    </a:lnTo>
                    <a:cubicBezTo>
                      <a:pt x="2646" y="391"/>
                      <a:pt x="2567" y="304"/>
                      <a:pt x="2465" y="296"/>
                    </a:cubicBezTo>
                    <a:close/>
                    <a:moveTo>
                      <a:pt x="1203" y="107"/>
                    </a:moveTo>
                    <a:lnTo>
                      <a:pt x="1444" y="107"/>
                    </a:lnTo>
                    <a:cubicBezTo>
                      <a:pt x="1514" y="107"/>
                      <a:pt x="1573" y="157"/>
                      <a:pt x="1587" y="223"/>
                    </a:cubicBezTo>
                    <a:cubicBezTo>
                      <a:pt x="1499" y="218"/>
                      <a:pt x="1411" y="215"/>
                      <a:pt x="1323" y="215"/>
                    </a:cubicBezTo>
                    <a:cubicBezTo>
                      <a:pt x="1236" y="215"/>
                      <a:pt x="1148" y="218"/>
                      <a:pt x="1060" y="223"/>
                    </a:cubicBezTo>
                    <a:cubicBezTo>
                      <a:pt x="1073" y="157"/>
                      <a:pt x="1132" y="107"/>
                      <a:pt x="1203" y="107"/>
                    </a:cubicBezTo>
                    <a:close/>
                    <a:moveTo>
                      <a:pt x="1590" y="4293"/>
                    </a:moveTo>
                    <a:lnTo>
                      <a:pt x="1590" y="4476"/>
                    </a:lnTo>
                    <a:lnTo>
                      <a:pt x="1057" y="4476"/>
                    </a:lnTo>
                    <a:lnTo>
                      <a:pt x="1057" y="4293"/>
                    </a:lnTo>
                    <a:lnTo>
                      <a:pt x="1590" y="4293"/>
                    </a:lnTo>
                    <a:close/>
                    <a:moveTo>
                      <a:pt x="1057" y="4187"/>
                    </a:moveTo>
                    <a:lnTo>
                      <a:pt x="1057" y="4004"/>
                    </a:lnTo>
                    <a:lnTo>
                      <a:pt x="1590" y="4004"/>
                    </a:lnTo>
                    <a:lnTo>
                      <a:pt x="1590" y="4187"/>
                    </a:lnTo>
                    <a:lnTo>
                      <a:pt x="1057" y="4187"/>
                    </a:lnTo>
                    <a:close/>
                    <a:moveTo>
                      <a:pt x="1590" y="4582"/>
                    </a:moveTo>
                    <a:lnTo>
                      <a:pt x="1590" y="4764"/>
                    </a:lnTo>
                    <a:lnTo>
                      <a:pt x="1057" y="4764"/>
                    </a:lnTo>
                    <a:lnTo>
                      <a:pt x="1057" y="4582"/>
                    </a:lnTo>
                    <a:lnTo>
                      <a:pt x="1590" y="4582"/>
                    </a:lnTo>
                    <a:close/>
                    <a:moveTo>
                      <a:pt x="1590" y="3898"/>
                    </a:moveTo>
                    <a:lnTo>
                      <a:pt x="1057" y="3898"/>
                    </a:lnTo>
                    <a:lnTo>
                      <a:pt x="1057" y="3716"/>
                    </a:lnTo>
                    <a:lnTo>
                      <a:pt x="1590" y="3716"/>
                    </a:lnTo>
                    <a:lnTo>
                      <a:pt x="1590" y="3898"/>
                    </a:lnTo>
                    <a:close/>
                    <a:moveTo>
                      <a:pt x="1057" y="4871"/>
                    </a:moveTo>
                    <a:lnTo>
                      <a:pt x="1590" y="4871"/>
                    </a:lnTo>
                    <a:lnTo>
                      <a:pt x="1590" y="5053"/>
                    </a:lnTo>
                    <a:lnTo>
                      <a:pt x="1057" y="5053"/>
                    </a:lnTo>
                    <a:lnTo>
                      <a:pt x="1057" y="4871"/>
                    </a:lnTo>
                    <a:close/>
                    <a:moveTo>
                      <a:pt x="1590" y="3609"/>
                    </a:moveTo>
                    <a:lnTo>
                      <a:pt x="1057" y="3609"/>
                    </a:lnTo>
                    <a:lnTo>
                      <a:pt x="1057" y="3427"/>
                    </a:lnTo>
                    <a:lnTo>
                      <a:pt x="1590" y="3427"/>
                    </a:lnTo>
                    <a:lnTo>
                      <a:pt x="1590" y="3609"/>
                    </a:lnTo>
                    <a:close/>
                    <a:moveTo>
                      <a:pt x="1405" y="5520"/>
                    </a:moveTo>
                    <a:lnTo>
                      <a:pt x="1242" y="5520"/>
                    </a:lnTo>
                    <a:cubicBezTo>
                      <a:pt x="1140" y="5520"/>
                      <a:pt x="1057" y="5437"/>
                      <a:pt x="1057" y="5335"/>
                    </a:cubicBezTo>
                    <a:lnTo>
                      <a:pt x="1057" y="5160"/>
                    </a:lnTo>
                    <a:lnTo>
                      <a:pt x="1590" y="5160"/>
                    </a:lnTo>
                    <a:lnTo>
                      <a:pt x="1590" y="5335"/>
                    </a:lnTo>
                    <a:cubicBezTo>
                      <a:pt x="1590" y="5437"/>
                      <a:pt x="1507" y="5520"/>
                      <a:pt x="1405" y="5520"/>
                    </a:cubicBezTo>
                    <a:close/>
                    <a:moveTo>
                      <a:pt x="1590" y="3320"/>
                    </a:moveTo>
                    <a:lnTo>
                      <a:pt x="1057" y="3320"/>
                    </a:lnTo>
                    <a:lnTo>
                      <a:pt x="1057" y="1587"/>
                    </a:lnTo>
                    <a:lnTo>
                      <a:pt x="1590" y="1587"/>
                    </a:lnTo>
                    <a:lnTo>
                      <a:pt x="1590" y="3320"/>
                    </a:lnTo>
                    <a:close/>
                    <a:moveTo>
                      <a:pt x="2540" y="1389"/>
                    </a:moveTo>
                    <a:cubicBezTo>
                      <a:pt x="2540" y="1440"/>
                      <a:pt x="2499" y="1481"/>
                      <a:pt x="2448" y="1481"/>
                    </a:cubicBezTo>
                    <a:lnTo>
                      <a:pt x="198" y="1481"/>
                    </a:lnTo>
                    <a:cubicBezTo>
                      <a:pt x="148" y="1481"/>
                      <a:pt x="107" y="1440"/>
                      <a:pt x="107" y="1389"/>
                    </a:cubicBezTo>
                    <a:lnTo>
                      <a:pt x="107" y="493"/>
                    </a:lnTo>
                    <a:cubicBezTo>
                      <a:pt x="107" y="446"/>
                      <a:pt x="144" y="406"/>
                      <a:pt x="191" y="402"/>
                    </a:cubicBezTo>
                    <a:lnTo>
                      <a:pt x="953" y="338"/>
                    </a:lnTo>
                    <a:cubicBezTo>
                      <a:pt x="1076" y="327"/>
                      <a:pt x="1200" y="322"/>
                      <a:pt x="1323" y="322"/>
                    </a:cubicBezTo>
                    <a:cubicBezTo>
                      <a:pt x="1446" y="322"/>
                      <a:pt x="1571" y="327"/>
                      <a:pt x="1693" y="338"/>
                    </a:cubicBezTo>
                    <a:lnTo>
                      <a:pt x="2456" y="402"/>
                    </a:lnTo>
                    <a:cubicBezTo>
                      <a:pt x="2503" y="406"/>
                      <a:pt x="2540" y="446"/>
                      <a:pt x="2540" y="493"/>
                    </a:cubicBezTo>
                    <a:lnTo>
                      <a:pt x="2540" y="13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2F2F2"/>
                  </a:gs>
                  <a:gs pos="31000">
                    <a:srgbClr val="B4C08F"/>
                  </a:gs>
                  <a:gs pos="100000">
                    <a:srgbClr val="7C913A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7" name="paper-with-text-and-curved-upper-and-bottom-borders_38177">
                <a:extLst>
                  <a:ext uri="{FF2B5EF4-FFF2-40B4-BE49-F238E27FC236}">
                    <a16:creationId xmlns:a16="http://schemas.microsoft.com/office/drawing/2014/main" id="{CF5BAC5D-D141-4E3D-9D60-A3715FDCAB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690824" y="3701379"/>
                <a:ext cx="133684" cy="283843"/>
              </a:xfrm>
              <a:custGeom>
                <a:avLst/>
                <a:gdLst>
                  <a:gd name="T0" fmla="*/ 600116 w 606244"/>
                  <a:gd name="T1" fmla="*/ 600116 w 606244"/>
                  <a:gd name="T2" fmla="*/ 600116 w 606244"/>
                  <a:gd name="T3" fmla="*/ 600116 w 606244"/>
                  <a:gd name="T4" fmla="*/ 600116 w 606244"/>
                  <a:gd name="T5" fmla="*/ 600116 w 606244"/>
                  <a:gd name="T6" fmla="*/ 600116 w 606244"/>
                  <a:gd name="T7" fmla="*/ 600116 w 606244"/>
                  <a:gd name="T8" fmla="*/ 600116 w 606244"/>
                  <a:gd name="T9" fmla="*/ 600116 w 606244"/>
                  <a:gd name="T10" fmla="*/ 600116 w 606244"/>
                  <a:gd name="T11" fmla="*/ 600116 w 606244"/>
                  <a:gd name="T12" fmla="*/ 600116 w 606244"/>
                  <a:gd name="T13" fmla="*/ 600116 w 606244"/>
                  <a:gd name="T14" fmla="*/ 600116 w 606244"/>
                  <a:gd name="T15" fmla="*/ 600116 w 606244"/>
                  <a:gd name="T16" fmla="*/ 600116 w 606244"/>
                  <a:gd name="T17" fmla="*/ 600116 w 606244"/>
                  <a:gd name="T18" fmla="*/ 600116 w 606244"/>
                  <a:gd name="T19" fmla="*/ 600116 w 606244"/>
                  <a:gd name="T20" fmla="*/ 455839 w 606244"/>
                  <a:gd name="T21" fmla="*/ 455839 w 606244"/>
                  <a:gd name="T22" fmla="*/ 600116 w 606244"/>
                  <a:gd name="T23" fmla="*/ 600116 w 606244"/>
                  <a:gd name="T24" fmla="*/ 600116 w 606244"/>
                  <a:gd name="T25" fmla="*/ 600116 w 606244"/>
                  <a:gd name="T26" fmla="*/ 455839 w 606244"/>
                  <a:gd name="T27" fmla="*/ 455839 w 606244"/>
                  <a:gd name="T28" fmla="*/ 600116 w 606244"/>
                  <a:gd name="T29" fmla="*/ 600116 w 606244"/>
                  <a:gd name="T30" fmla="*/ 600116 w 606244"/>
                  <a:gd name="T31" fmla="*/ 600116 w 606244"/>
                  <a:gd name="T32" fmla="*/ 600116 w 606244"/>
                  <a:gd name="T33" fmla="*/ 600116 w 606244"/>
                  <a:gd name="T34" fmla="*/ 600116 w 606244"/>
                  <a:gd name="T35" fmla="*/ 600116 w 606244"/>
                  <a:gd name="T36" fmla="*/ 455839 w 606244"/>
                  <a:gd name="T37" fmla="*/ 455839 w 606244"/>
                  <a:gd name="T38" fmla="*/ 600116 w 606244"/>
                  <a:gd name="T39" fmla="*/ 600116 w 606244"/>
                  <a:gd name="T40" fmla="*/ 600116 w 606244"/>
                  <a:gd name="T41" fmla="*/ 600116 w 606244"/>
                  <a:gd name="T42" fmla="*/ 600116 w 606244"/>
                  <a:gd name="T43" fmla="*/ 600116 w 606244"/>
                  <a:gd name="T44" fmla="*/ 600116 w 606244"/>
                  <a:gd name="T45" fmla="*/ 600116 w 606244"/>
                  <a:gd name="T46" fmla="*/ 455839 w 606244"/>
                  <a:gd name="T47" fmla="*/ 455839 w 606244"/>
                  <a:gd name="T48" fmla="*/ 600116 w 606244"/>
                  <a:gd name="T49" fmla="*/ 600116 w 606244"/>
                  <a:gd name="T50" fmla="*/ 600116 w 606244"/>
                  <a:gd name="T51" fmla="*/ 600116 w 606244"/>
                  <a:gd name="T52" fmla="*/ 600116 w 606244"/>
                  <a:gd name="T53" fmla="*/ 600116 w 606244"/>
                  <a:gd name="T54" fmla="*/ 600116 w 606244"/>
                  <a:gd name="T55" fmla="*/ 600116 w 606244"/>
                  <a:gd name="T56" fmla="*/ 455839 w 606244"/>
                  <a:gd name="T57" fmla="*/ 455839 w 606244"/>
                  <a:gd name="T58" fmla="*/ 600116 w 606244"/>
                  <a:gd name="T59" fmla="*/ 600116 w 606244"/>
                  <a:gd name="T60" fmla="*/ 600116 w 606244"/>
                  <a:gd name="T61" fmla="*/ 600116 w 606244"/>
                  <a:gd name="T62" fmla="*/ 600116 w 606244"/>
                  <a:gd name="T63" fmla="*/ 600116 w 606244"/>
                  <a:gd name="T64" fmla="*/ 600116 w 606244"/>
                  <a:gd name="T65" fmla="*/ 600116 w 606244"/>
                  <a:gd name="T66" fmla="*/ 600116 w 606244"/>
                  <a:gd name="T67" fmla="*/ 600116 w 606244"/>
                  <a:gd name="T68" fmla="*/ 455839 w 606244"/>
                  <a:gd name="T69" fmla="*/ 455839 w 606244"/>
                  <a:gd name="T70" fmla="*/ 600116 w 606244"/>
                  <a:gd name="T71" fmla="*/ 600116 w 606244"/>
                  <a:gd name="T72" fmla="*/ 600116 w 606244"/>
                  <a:gd name="T73" fmla="*/ 600116 w 606244"/>
                  <a:gd name="T74" fmla="*/ 600116 w 606244"/>
                  <a:gd name="T75" fmla="*/ 600116 w 606244"/>
                  <a:gd name="T76" fmla="*/ 600116 w 606244"/>
                  <a:gd name="T77" fmla="*/ 600116 w 606244"/>
                  <a:gd name="T78" fmla="*/ 600116 w 606244"/>
                  <a:gd name="T79" fmla="*/ 600116 w 606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46" h="5627">
                    <a:moveTo>
                      <a:pt x="2465" y="296"/>
                    </a:moveTo>
                    <a:lnTo>
                      <a:pt x="1702" y="231"/>
                    </a:lnTo>
                    <a:cubicBezTo>
                      <a:pt x="1700" y="231"/>
                      <a:pt x="1698" y="231"/>
                      <a:pt x="1696" y="231"/>
                    </a:cubicBezTo>
                    <a:cubicBezTo>
                      <a:pt x="1684" y="102"/>
                      <a:pt x="1576" y="0"/>
                      <a:pt x="1444" y="0"/>
                    </a:cubicBezTo>
                    <a:lnTo>
                      <a:pt x="1203" y="0"/>
                    </a:lnTo>
                    <a:cubicBezTo>
                      <a:pt x="1071" y="0"/>
                      <a:pt x="962" y="102"/>
                      <a:pt x="951" y="231"/>
                    </a:cubicBezTo>
                    <a:cubicBezTo>
                      <a:pt x="949" y="231"/>
                      <a:pt x="947" y="231"/>
                      <a:pt x="944" y="231"/>
                    </a:cubicBezTo>
                    <a:lnTo>
                      <a:pt x="182" y="296"/>
                    </a:lnTo>
                    <a:cubicBezTo>
                      <a:pt x="80" y="304"/>
                      <a:pt x="0" y="391"/>
                      <a:pt x="0" y="493"/>
                    </a:cubicBezTo>
                    <a:lnTo>
                      <a:pt x="0" y="1389"/>
                    </a:lnTo>
                    <a:cubicBezTo>
                      <a:pt x="0" y="1498"/>
                      <a:pt x="89" y="1587"/>
                      <a:pt x="198" y="1587"/>
                    </a:cubicBezTo>
                    <a:lnTo>
                      <a:pt x="950" y="1587"/>
                    </a:lnTo>
                    <a:lnTo>
                      <a:pt x="950" y="5335"/>
                    </a:lnTo>
                    <a:cubicBezTo>
                      <a:pt x="950" y="5496"/>
                      <a:pt x="1081" y="5627"/>
                      <a:pt x="1242" y="5627"/>
                    </a:cubicBezTo>
                    <a:lnTo>
                      <a:pt x="1405" y="5627"/>
                    </a:lnTo>
                    <a:cubicBezTo>
                      <a:pt x="1566" y="5627"/>
                      <a:pt x="1697" y="5496"/>
                      <a:pt x="1697" y="5335"/>
                    </a:cubicBezTo>
                    <a:lnTo>
                      <a:pt x="1697" y="1587"/>
                    </a:lnTo>
                    <a:lnTo>
                      <a:pt x="2448" y="1587"/>
                    </a:lnTo>
                    <a:cubicBezTo>
                      <a:pt x="2558" y="1587"/>
                      <a:pt x="2646" y="1498"/>
                      <a:pt x="2646" y="1389"/>
                    </a:cubicBezTo>
                    <a:lnTo>
                      <a:pt x="2646" y="493"/>
                    </a:lnTo>
                    <a:cubicBezTo>
                      <a:pt x="2646" y="391"/>
                      <a:pt x="2567" y="304"/>
                      <a:pt x="2465" y="296"/>
                    </a:cubicBezTo>
                    <a:close/>
                    <a:moveTo>
                      <a:pt x="1203" y="107"/>
                    </a:moveTo>
                    <a:lnTo>
                      <a:pt x="1444" y="107"/>
                    </a:lnTo>
                    <a:cubicBezTo>
                      <a:pt x="1514" y="107"/>
                      <a:pt x="1573" y="157"/>
                      <a:pt x="1587" y="223"/>
                    </a:cubicBezTo>
                    <a:cubicBezTo>
                      <a:pt x="1499" y="218"/>
                      <a:pt x="1411" y="215"/>
                      <a:pt x="1323" y="215"/>
                    </a:cubicBezTo>
                    <a:cubicBezTo>
                      <a:pt x="1236" y="215"/>
                      <a:pt x="1148" y="218"/>
                      <a:pt x="1060" y="223"/>
                    </a:cubicBezTo>
                    <a:cubicBezTo>
                      <a:pt x="1073" y="157"/>
                      <a:pt x="1132" y="107"/>
                      <a:pt x="1203" y="107"/>
                    </a:cubicBezTo>
                    <a:close/>
                    <a:moveTo>
                      <a:pt x="1590" y="4293"/>
                    </a:moveTo>
                    <a:lnTo>
                      <a:pt x="1590" y="4476"/>
                    </a:lnTo>
                    <a:lnTo>
                      <a:pt x="1057" y="4476"/>
                    </a:lnTo>
                    <a:lnTo>
                      <a:pt x="1057" y="4293"/>
                    </a:lnTo>
                    <a:lnTo>
                      <a:pt x="1590" y="4293"/>
                    </a:lnTo>
                    <a:close/>
                    <a:moveTo>
                      <a:pt x="1057" y="4187"/>
                    </a:moveTo>
                    <a:lnTo>
                      <a:pt x="1057" y="4004"/>
                    </a:lnTo>
                    <a:lnTo>
                      <a:pt x="1590" y="4004"/>
                    </a:lnTo>
                    <a:lnTo>
                      <a:pt x="1590" y="4187"/>
                    </a:lnTo>
                    <a:lnTo>
                      <a:pt x="1057" y="4187"/>
                    </a:lnTo>
                    <a:close/>
                    <a:moveTo>
                      <a:pt x="1590" y="4582"/>
                    </a:moveTo>
                    <a:lnTo>
                      <a:pt x="1590" y="4764"/>
                    </a:lnTo>
                    <a:lnTo>
                      <a:pt x="1057" y="4764"/>
                    </a:lnTo>
                    <a:lnTo>
                      <a:pt x="1057" y="4582"/>
                    </a:lnTo>
                    <a:lnTo>
                      <a:pt x="1590" y="4582"/>
                    </a:lnTo>
                    <a:close/>
                    <a:moveTo>
                      <a:pt x="1590" y="3898"/>
                    </a:moveTo>
                    <a:lnTo>
                      <a:pt x="1057" y="3898"/>
                    </a:lnTo>
                    <a:lnTo>
                      <a:pt x="1057" y="3716"/>
                    </a:lnTo>
                    <a:lnTo>
                      <a:pt x="1590" y="3716"/>
                    </a:lnTo>
                    <a:lnTo>
                      <a:pt x="1590" y="3898"/>
                    </a:lnTo>
                    <a:close/>
                    <a:moveTo>
                      <a:pt x="1057" y="4871"/>
                    </a:moveTo>
                    <a:lnTo>
                      <a:pt x="1590" y="4871"/>
                    </a:lnTo>
                    <a:lnTo>
                      <a:pt x="1590" y="5053"/>
                    </a:lnTo>
                    <a:lnTo>
                      <a:pt x="1057" y="5053"/>
                    </a:lnTo>
                    <a:lnTo>
                      <a:pt x="1057" y="4871"/>
                    </a:lnTo>
                    <a:close/>
                    <a:moveTo>
                      <a:pt x="1590" y="3609"/>
                    </a:moveTo>
                    <a:lnTo>
                      <a:pt x="1057" y="3609"/>
                    </a:lnTo>
                    <a:lnTo>
                      <a:pt x="1057" y="3427"/>
                    </a:lnTo>
                    <a:lnTo>
                      <a:pt x="1590" y="3427"/>
                    </a:lnTo>
                    <a:lnTo>
                      <a:pt x="1590" y="3609"/>
                    </a:lnTo>
                    <a:close/>
                    <a:moveTo>
                      <a:pt x="1405" y="5520"/>
                    </a:moveTo>
                    <a:lnTo>
                      <a:pt x="1242" y="5520"/>
                    </a:lnTo>
                    <a:cubicBezTo>
                      <a:pt x="1140" y="5520"/>
                      <a:pt x="1057" y="5437"/>
                      <a:pt x="1057" y="5335"/>
                    </a:cubicBezTo>
                    <a:lnTo>
                      <a:pt x="1057" y="5160"/>
                    </a:lnTo>
                    <a:lnTo>
                      <a:pt x="1590" y="5160"/>
                    </a:lnTo>
                    <a:lnTo>
                      <a:pt x="1590" y="5335"/>
                    </a:lnTo>
                    <a:cubicBezTo>
                      <a:pt x="1590" y="5437"/>
                      <a:pt x="1507" y="5520"/>
                      <a:pt x="1405" y="5520"/>
                    </a:cubicBezTo>
                    <a:close/>
                    <a:moveTo>
                      <a:pt x="1590" y="3320"/>
                    </a:moveTo>
                    <a:lnTo>
                      <a:pt x="1057" y="3320"/>
                    </a:lnTo>
                    <a:lnTo>
                      <a:pt x="1057" y="1587"/>
                    </a:lnTo>
                    <a:lnTo>
                      <a:pt x="1590" y="1587"/>
                    </a:lnTo>
                    <a:lnTo>
                      <a:pt x="1590" y="3320"/>
                    </a:lnTo>
                    <a:close/>
                    <a:moveTo>
                      <a:pt x="2540" y="1389"/>
                    </a:moveTo>
                    <a:cubicBezTo>
                      <a:pt x="2540" y="1440"/>
                      <a:pt x="2499" y="1481"/>
                      <a:pt x="2448" y="1481"/>
                    </a:cubicBezTo>
                    <a:lnTo>
                      <a:pt x="198" y="1481"/>
                    </a:lnTo>
                    <a:cubicBezTo>
                      <a:pt x="148" y="1481"/>
                      <a:pt x="107" y="1440"/>
                      <a:pt x="107" y="1389"/>
                    </a:cubicBezTo>
                    <a:lnTo>
                      <a:pt x="107" y="493"/>
                    </a:lnTo>
                    <a:cubicBezTo>
                      <a:pt x="107" y="446"/>
                      <a:pt x="144" y="406"/>
                      <a:pt x="191" y="402"/>
                    </a:cubicBezTo>
                    <a:lnTo>
                      <a:pt x="953" y="338"/>
                    </a:lnTo>
                    <a:cubicBezTo>
                      <a:pt x="1076" y="327"/>
                      <a:pt x="1200" y="322"/>
                      <a:pt x="1323" y="322"/>
                    </a:cubicBezTo>
                    <a:cubicBezTo>
                      <a:pt x="1446" y="322"/>
                      <a:pt x="1571" y="327"/>
                      <a:pt x="1693" y="338"/>
                    </a:cubicBezTo>
                    <a:lnTo>
                      <a:pt x="2456" y="402"/>
                    </a:lnTo>
                    <a:cubicBezTo>
                      <a:pt x="2503" y="406"/>
                      <a:pt x="2540" y="446"/>
                      <a:pt x="2540" y="493"/>
                    </a:cubicBezTo>
                    <a:lnTo>
                      <a:pt x="2540" y="13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2F2F2"/>
                  </a:gs>
                  <a:gs pos="31000">
                    <a:srgbClr val="B4C08F"/>
                  </a:gs>
                  <a:gs pos="100000">
                    <a:srgbClr val="7C913A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8" name="paper-with-text-and-curved-upper-and-bottom-borders_38177">
                <a:extLst>
                  <a:ext uri="{FF2B5EF4-FFF2-40B4-BE49-F238E27FC236}">
                    <a16:creationId xmlns:a16="http://schemas.microsoft.com/office/drawing/2014/main" id="{FEB2C0B5-A64E-4A39-B8E2-6F6C031FCC6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64729" y="3701379"/>
                <a:ext cx="133684" cy="283843"/>
              </a:xfrm>
              <a:custGeom>
                <a:avLst/>
                <a:gdLst>
                  <a:gd name="T0" fmla="*/ 600116 w 606244"/>
                  <a:gd name="T1" fmla="*/ 600116 w 606244"/>
                  <a:gd name="T2" fmla="*/ 600116 w 606244"/>
                  <a:gd name="T3" fmla="*/ 600116 w 606244"/>
                  <a:gd name="T4" fmla="*/ 600116 w 606244"/>
                  <a:gd name="T5" fmla="*/ 600116 w 606244"/>
                  <a:gd name="T6" fmla="*/ 600116 w 606244"/>
                  <a:gd name="T7" fmla="*/ 600116 w 606244"/>
                  <a:gd name="T8" fmla="*/ 600116 w 606244"/>
                  <a:gd name="T9" fmla="*/ 600116 w 606244"/>
                  <a:gd name="T10" fmla="*/ 600116 w 606244"/>
                  <a:gd name="T11" fmla="*/ 600116 w 606244"/>
                  <a:gd name="T12" fmla="*/ 600116 w 606244"/>
                  <a:gd name="T13" fmla="*/ 600116 w 606244"/>
                  <a:gd name="T14" fmla="*/ 600116 w 606244"/>
                  <a:gd name="T15" fmla="*/ 600116 w 606244"/>
                  <a:gd name="T16" fmla="*/ 600116 w 606244"/>
                  <a:gd name="T17" fmla="*/ 600116 w 606244"/>
                  <a:gd name="T18" fmla="*/ 600116 w 606244"/>
                  <a:gd name="T19" fmla="*/ 600116 w 606244"/>
                  <a:gd name="T20" fmla="*/ 455839 w 606244"/>
                  <a:gd name="T21" fmla="*/ 455839 w 606244"/>
                  <a:gd name="T22" fmla="*/ 600116 w 606244"/>
                  <a:gd name="T23" fmla="*/ 600116 w 606244"/>
                  <a:gd name="T24" fmla="*/ 600116 w 606244"/>
                  <a:gd name="T25" fmla="*/ 600116 w 606244"/>
                  <a:gd name="T26" fmla="*/ 455839 w 606244"/>
                  <a:gd name="T27" fmla="*/ 455839 w 606244"/>
                  <a:gd name="T28" fmla="*/ 600116 w 606244"/>
                  <a:gd name="T29" fmla="*/ 600116 w 606244"/>
                  <a:gd name="T30" fmla="*/ 600116 w 606244"/>
                  <a:gd name="T31" fmla="*/ 600116 w 606244"/>
                  <a:gd name="T32" fmla="*/ 600116 w 606244"/>
                  <a:gd name="T33" fmla="*/ 600116 w 606244"/>
                  <a:gd name="T34" fmla="*/ 600116 w 606244"/>
                  <a:gd name="T35" fmla="*/ 600116 w 606244"/>
                  <a:gd name="T36" fmla="*/ 455839 w 606244"/>
                  <a:gd name="T37" fmla="*/ 455839 w 606244"/>
                  <a:gd name="T38" fmla="*/ 600116 w 606244"/>
                  <a:gd name="T39" fmla="*/ 600116 w 606244"/>
                  <a:gd name="T40" fmla="*/ 600116 w 606244"/>
                  <a:gd name="T41" fmla="*/ 600116 w 606244"/>
                  <a:gd name="T42" fmla="*/ 600116 w 606244"/>
                  <a:gd name="T43" fmla="*/ 600116 w 606244"/>
                  <a:gd name="T44" fmla="*/ 600116 w 606244"/>
                  <a:gd name="T45" fmla="*/ 600116 w 606244"/>
                  <a:gd name="T46" fmla="*/ 455839 w 606244"/>
                  <a:gd name="T47" fmla="*/ 455839 w 606244"/>
                  <a:gd name="T48" fmla="*/ 600116 w 606244"/>
                  <a:gd name="T49" fmla="*/ 600116 w 606244"/>
                  <a:gd name="T50" fmla="*/ 600116 w 606244"/>
                  <a:gd name="T51" fmla="*/ 600116 w 606244"/>
                  <a:gd name="T52" fmla="*/ 600116 w 606244"/>
                  <a:gd name="T53" fmla="*/ 600116 w 606244"/>
                  <a:gd name="T54" fmla="*/ 600116 w 606244"/>
                  <a:gd name="T55" fmla="*/ 600116 w 606244"/>
                  <a:gd name="T56" fmla="*/ 455839 w 606244"/>
                  <a:gd name="T57" fmla="*/ 455839 w 606244"/>
                  <a:gd name="T58" fmla="*/ 600116 w 606244"/>
                  <a:gd name="T59" fmla="*/ 600116 w 606244"/>
                  <a:gd name="T60" fmla="*/ 600116 w 606244"/>
                  <a:gd name="T61" fmla="*/ 600116 w 606244"/>
                  <a:gd name="T62" fmla="*/ 600116 w 606244"/>
                  <a:gd name="T63" fmla="*/ 600116 w 606244"/>
                  <a:gd name="T64" fmla="*/ 600116 w 606244"/>
                  <a:gd name="T65" fmla="*/ 600116 w 606244"/>
                  <a:gd name="T66" fmla="*/ 600116 w 606244"/>
                  <a:gd name="T67" fmla="*/ 600116 w 606244"/>
                  <a:gd name="T68" fmla="*/ 455839 w 606244"/>
                  <a:gd name="T69" fmla="*/ 455839 w 606244"/>
                  <a:gd name="T70" fmla="*/ 600116 w 606244"/>
                  <a:gd name="T71" fmla="*/ 600116 w 606244"/>
                  <a:gd name="T72" fmla="*/ 600116 w 606244"/>
                  <a:gd name="T73" fmla="*/ 600116 w 606244"/>
                  <a:gd name="T74" fmla="*/ 600116 w 606244"/>
                  <a:gd name="T75" fmla="*/ 600116 w 606244"/>
                  <a:gd name="T76" fmla="*/ 600116 w 606244"/>
                  <a:gd name="T77" fmla="*/ 600116 w 606244"/>
                  <a:gd name="T78" fmla="*/ 600116 w 606244"/>
                  <a:gd name="T79" fmla="*/ 600116 w 606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46" h="5627">
                    <a:moveTo>
                      <a:pt x="2465" y="296"/>
                    </a:moveTo>
                    <a:lnTo>
                      <a:pt x="1702" y="231"/>
                    </a:lnTo>
                    <a:cubicBezTo>
                      <a:pt x="1700" y="231"/>
                      <a:pt x="1698" y="231"/>
                      <a:pt x="1696" y="231"/>
                    </a:cubicBezTo>
                    <a:cubicBezTo>
                      <a:pt x="1684" y="102"/>
                      <a:pt x="1576" y="0"/>
                      <a:pt x="1444" y="0"/>
                    </a:cubicBezTo>
                    <a:lnTo>
                      <a:pt x="1203" y="0"/>
                    </a:lnTo>
                    <a:cubicBezTo>
                      <a:pt x="1071" y="0"/>
                      <a:pt x="962" y="102"/>
                      <a:pt x="951" y="231"/>
                    </a:cubicBezTo>
                    <a:cubicBezTo>
                      <a:pt x="949" y="231"/>
                      <a:pt x="947" y="231"/>
                      <a:pt x="944" y="231"/>
                    </a:cubicBezTo>
                    <a:lnTo>
                      <a:pt x="182" y="296"/>
                    </a:lnTo>
                    <a:cubicBezTo>
                      <a:pt x="80" y="304"/>
                      <a:pt x="0" y="391"/>
                      <a:pt x="0" y="493"/>
                    </a:cubicBezTo>
                    <a:lnTo>
                      <a:pt x="0" y="1389"/>
                    </a:lnTo>
                    <a:cubicBezTo>
                      <a:pt x="0" y="1498"/>
                      <a:pt x="89" y="1587"/>
                      <a:pt x="198" y="1587"/>
                    </a:cubicBezTo>
                    <a:lnTo>
                      <a:pt x="950" y="1587"/>
                    </a:lnTo>
                    <a:lnTo>
                      <a:pt x="950" y="5335"/>
                    </a:lnTo>
                    <a:cubicBezTo>
                      <a:pt x="950" y="5496"/>
                      <a:pt x="1081" y="5627"/>
                      <a:pt x="1242" y="5627"/>
                    </a:cubicBezTo>
                    <a:lnTo>
                      <a:pt x="1405" y="5627"/>
                    </a:lnTo>
                    <a:cubicBezTo>
                      <a:pt x="1566" y="5627"/>
                      <a:pt x="1697" y="5496"/>
                      <a:pt x="1697" y="5335"/>
                    </a:cubicBezTo>
                    <a:lnTo>
                      <a:pt x="1697" y="1587"/>
                    </a:lnTo>
                    <a:lnTo>
                      <a:pt x="2448" y="1587"/>
                    </a:lnTo>
                    <a:cubicBezTo>
                      <a:pt x="2558" y="1587"/>
                      <a:pt x="2646" y="1498"/>
                      <a:pt x="2646" y="1389"/>
                    </a:cubicBezTo>
                    <a:lnTo>
                      <a:pt x="2646" y="493"/>
                    </a:lnTo>
                    <a:cubicBezTo>
                      <a:pt x="2646" y="391"/>
                      <a:pt x="2567" y="304"/>
                      <a:pt x="2465" y="296"/>
                    </a:cubicBezTo>
                    <a:close/>
                    <a:moveTo>
                      <a:pt x="1203" y="107"/>
                    </a:moveTo>
                    <a:lnTo>
                      <a:pt x="1444" y="107"/>
                    </a:lnTo>
                    <a:cubicBezTo>
                      <a:pt x="1514" y="107"/>
                      <a:pt x="1573" y="157"/>
                      <a:pt x="1587" y="223"/>
                    </a:cubicBezTo>
                    <a:cubicBezTo>
                      <a:pt x="1499" y="218"/>
                      <a:pt x="1411" y="215"/>
                      <a:pt x="1323" y="215"/>
                    </a:cubicBezTo>
                    <a:cubicBezTo>
                      <a:pt x="1236" y="215"/>
                      <a:pt x="1148" y="218"/>
                      <a:pt x="1060" y="223"/>
                    </a:cubicBezTo>
                    <a:cubicBezTo>
                      <a:pt x="1073" y="157"/>
                      <a:pt x="1132" y="107"/>
                      <a:pt x="1203" y="107"/>
                    </a:cubicBezTo>
                    <a:close/>
                    <a:moveTo>
                      <a:pt x="1590" y="4293"/>
                    </a:moveTo>
                    <a:lnTo>
                      <a:pt x="1590" y="4476"/>
                    </a:lnTo>
                    <a:lnTo>
                      <a:pt x="1057" y="4476"/>
                    </a:lnTo>
                    <a:lnTo>
                      <a:pt x="1057" y="4293"/>
                    </a:lnTo>
                    <a:lnTo>
                      <a:pt x="1590" y="4293"/>
                    </a:lnTo>
                    <a:close/>
                    <a:moveTo>
                      <a:pt x="1057" y="4187"/>
                    </a:moveTo>
                    <a:lnTo>
                      <a:pt x="1057" y="4004"/>
                    </a:lnTo>
                    <a:lnTo>
                      <a:pt x="1590" y="4004"/>
                    </a:lnTo>
                    <a:lnTo>
                      <a:pt x="1590" y="4187"/>
                    </a:lnTo>
                    <a:lnTo>
                      <a:pt x="1057" y="4187"/>
                    </a:lnTo>
                    <a:close/>
                    <a:moveTo>
                      <a:pt x="1590" y="4582"/>
                    </a:moveTo>
                    <a:lnTo>
                      <a:pt x="1590" y="4764"/>
                    </a:lnTo>
                    <a:lnTo>
                      <a:pt x="1057" y="4764"/>
                    </a:lnTo>
                    <a:lnTo>
                      <a:pt x="1057" y="4582"/>
                    </a:lnTo>
                    <a:lnTo>
                      <a:pt x="1590" y="4582"/>
                    </a:lnTo>
                    <a:close/>
                    <a:moveTo>
                      <a:pt x="1590" y="3898"/>
                    </a:moveTo>
                    <a:lnTo>
                      <a:pt x="1057" y="3898"/>
                    </a:lnTo>
                    <a:lnTo>
                      <a:pt x="1057" y="3716"/>
                    </a:lnTo>
                    <a:lnTo>
                      <a:pt x="1590" y="3716"/>
                    </a:lnTo>
                    <a:lnTo>
                      <a:pt x="1590" y="3898"/>
                    </a:lnTo>
                    <a:close/>
                    <a:moveTo>
                      <a:pt x="1057" y="4871"/>
                    </a:moveTo>
                    <a:lnTo>
                      <a:pt x="1590" y="4871"/>
                    </a:lnTo>
                    <a:lnTo>
                      <a:pt x="1590" y="5053"/>
                    </a:lnTo>
                    <a:lnTo>
                      <a:pt x="1057" y="5053"/>
                    </a:lnTo>
                    <a:lnTo>
                      <a:pt x="1057" y="4871"/>
                    </a:lnTo>
                    <a:close/>
                    <a:moveTo>
                      <a:pt x="1590" y="3609"/>
                    </a:moveTo>
                    <a:lnTo>
                      <a:pt x="1057" y="3609"/>
                    </a:lnTo>
                    <a:lnTo>
                      <a:pt x="1057" y="3427"/>
                    </a:lnTo>
                    <a:lnTo>
                      <a:pt x="1590" y="3427"/>
                    </a:lnTo>
                    <a:lnTo>
                      <a:pt x="1590" y="3609"/>
                    </a:lnTo>
                    <a:close/>
                    <a:moveTo>
                      <a:pt x="1405" y="5520"/>
                    </a:moveTo>
                    <a:lnTo>
                      <a:pt x="1242" y="5520"/>
                    </a:lnTo>
                    <a:cubicBezTo>
                      <a:pt x="1140" y="5520"/>
                      <a:pt x="1057" y="5437"/>
                      <a:pt x="1057" y="5335"/>
                    </a:cubicBezTo>
                    <a:lnTo>
                      <a:pt x="1057" y="5160"/>
                    </a:lnTo>
                    <a:lnTo>
                      <a:pt x="1590" y="5160"/>
                    </a:lnTo>
                    <a:lnTo>
                      <a:pt x="1590" y="5335"/>
                    </a:lnTo>
                    <a:cubicBezTo>
                      <a:pt x="1590" y="5437"/>
                      <a:pt x="1507" y="5520"/>
                      <a:pt x="1405" y="5520"/>
                    </a:cubicBezTo>
                    <a:close/>
                    <a:moveTo>
                      <a:pt x="1590" y="3320"/>
                    </a:moveTo>
                    <a:lnTo>
                      <a:pt x="1057" y="3320"/>
                    </a:lnTo>
                    <a:lnTo>
                      <a:pt x="1057" y="1587"/>
                    </a:lnTo>
                    <a:lnTo>
                      <a:pt x="1590" y="1587"/>
                    </a:lnTo>
                    <a:lnTo>
                      <a:pt x="1590" y="3320"/>
                    </a:lnTo>
                    <a:close/>
                    <a:moveTo>
                      <a:pt x="2540" y="1389"/>
                    </a:moveTo>
                    <a:cubicBezTo>
                      <a:pt x="2540" y="1440"/>
                      <a:pt x="2499" y="1481"/>
                      <a:pt x="2448" y="1481"/>
                    </a:cubicBezTo>
                    <a:lnTo>
                      <a:pt x="198" y="1481"/>
                    </a:lnTo>
                    <a:cubicBezTo>
                      <a:pt x="148" y="1481"/>
                      <a:pt x="107" y="1440"/>
                      <a:pt x="107" y="1389"/>
                    </a:cubicBezTo>
                    <a:lnTo>
                      <a:pt x="107" y="493"/>
                    </a:lnTo>
                    <a:cubicBezTo>
                      <a:pt x="107" y="446"/>
                      <a:pt x="144" y="406"/>
                      <a:pt x="191" y="402"/>
                    </a:cubicBezTo>
                    <a:lnTo>
                      <a:pt x="953" y="338"/>
                    </a:lnTo>
                    <a:cubicBezTo>
                      <a:pt x="1076" y="327"/>
                      <a:pt x="1200" y="322"/>
                      <a:pt x="1323" y="322"/>
                    </a:cubicBezTo>
                    <a:cubicBezTo>
                      <a:pt x="1446" y="322"/>
                      <a:pt x="1571" y="327"/>
                      <a:pt x="1693" y="338"/>
                    </a:cubicBezTo>
                    <a:lnTo>
                      <a:pt x="2456" y="402"/>
                    </a:lnTo>
                    <a:cubicBezTo>
                      <a:pt x="2503" y="406"/>
                      <a:pt x="2540" y="446"/>
                      <a:pt x="2540" y="493"/>
                    </a:cubicBezTo>
                    <a:lnTo>
                      <a:pt x="2540" y="13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2F2F2"/>
                  </a:gs>
                  <a:gs pos="31000">
                    <a:srgbClr val="B4C08F"/>
                  </a:gs>
                  <a:gs pos="100000">
                    <a:srgbClr val="7C913A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21" name="paper-with-text-and-curved-upper-and-bottom-borders_38177">
              <a:extLst>
                <a:ext uri="{FF2B5EF4-FFF2-40B4-BE49-F238E27FC236}">
                  <a16:creationId xmlns:a16="http://schemas.microsoft.com/office/drawing/2014/main" id="{50F09D73-9F65-43FE-AC8C-3C9CA135270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03823" y="4480217"/>
              <a:ext cx="155386" cy="374561"/>
            </a:xfrm>
            <a:custGeom>
              <a:avLst/>
              <a:gdLst>
                <a:gd name="T0" fmla="*/ 227 w 2053"/>
                <a:gd name="T1" fmla="*/ 4956 h 4956"/>
                <a:gd name="T2" fmla="*/ 0 w 2053"/>
                <a:gd name="T3" fmla="*/ 1089 h 4956"/>
                <a:gd name="T4" fmla="*/ 639 w 2053"/>
                <a:gd name="T5" fmla="*/ 602 h 4956"/>
                <a:gd name="T6" fmla="*/ 633 w 2053"/>
                <a:gd name="T7" fmla="*/ 67 h 4956"/>
                <a:gd name="T8" fmla="*/ 1380 w 2053"/>
                <a:gd name="T9" fmla="*/ 0 h 4956"/>
                <a:gd name="T10" fmla="*/ 1447 w 2053"/>
                <a:gd name="T11" fmla="*/ 576 h 4956"/>
                <a:gd name="T12" fmla="*/ 1874 w 2053"/>
                <a:gd name="T13" fmla="*/ 867 h 4956"/>
                <a:gd name="T14" fmla="*/ 2053 w 2053"/>
                <a:gd name="T15" fmla="*/ 4729 h 4956"/>
                <a:gd name="T16" fmla="*/ 133 w 2053"/>
                <a:gd name="T17" fmla="*/ 4036 h 4956"/>
                <a:gd name="T18" fmla="*/ 227 w 2053"/>
                <a:gd name="T19" fmla="*/ 4822 h 4956"/>
                <a:gd name="T20" fmla="*/ 1920 w 2053"/>
                <a:gd name="T21" fmla="*/ 4729 h 4956"/>
                <a:gd name="T22" fmla="*/ 133 w 2053"/>
                <a:gd name="T23" fmla="*/ 4036 h 4956"/>
                <a:gd name="T24" fmla="*/ 1920 w 2053"/>
                <a:gd name="T25" fmla="*/ 3902 h 4956"/>
                <a:gd name="T26" fmla="*/ 133 w 2053"/>
                <a:gd name="T27" fmla="*/ 3729 h 4956"/>
                <a:gd name="T28" fmla="*/ 133 w 2053"/>
                <a:gd name="T29" fmla="*/ 3596 h 4956"/>
                <a:gd name="T30" fmla="*/ 1920 w 2053"/>
                <a:gd name="T31" fmla="*/ 3422 h 4956"/>
                <a:gd name="T32" fmla="*/ 133 w 2053"/>
                <a:gd name="T33" fmla="*/ 3596 h 4956"/>
                <a:gd name="T34" fmla="*/ 1920 w 2053"/>
                <a:gd name="T35" fmla="*/ 3289 h 4956"/>
                <a:gd name="T36" fmla="*/ 133 w 2053"/>
                <a:gd name="T37" fmla="*/ 3116 h 4956"/>
                <a:gd name="T38" fmla="*/ 133 w 2053"/>
                <a:gd name="T39" fmla="*/ 2982 h 4956"/>
                <a:gd name="T40" fmla="*/ 1920 w 2053"/>
                <a:gd name="T41" fmla="*/ 2809 h 4956"/>
                <a:gd name="T42" fmla="*/ 133 w 2053"/>
                <a:gd name="T43" fmla="*/ 2982 h 4956"/>
                <a:gd name="T44" fmla="*/ 1920 w 2053"/>
                <a:gd name="T45" fmla="*/ 2676 h 4956"/>
                <a:gd name="T46" fmla="*/ 133 w 2053"/>
                <a:gd name="T47" fmla="*/ 2502 h 4956"/>
                <a:gd name="T48" fmla="*/ 133 w 2053"/>
                <a:gd name="T49" fmla="*/ 2369 h 4956"/>
                <a:gd name="T50" fmla="*/ 1920 w 2053"/>
                <a:gd name="T51" fmla="*/ 2196 h 4956"/>
                <a:gd name="T52" fmla="*/ 133 w 2053"/>
                <a:gd name="T53" fmla="*/ 2369 h 4956"/>
                <a:gd name="T54" fmla="*/ 1920 w 2053"/>
                <a:gd name="T55" fmla="*/ 2062 h 4956"/>
                <a:gd name="T56" fmla="*/ 133 w 2053"/>
                <a:gd name="T57" fmla="*/ 1102 h 4956"/>
                <a:gd name="T58" fmla="*/ 271 w 2053"/>
                <a:gd name="T59" fmla="*/ 969 h 4956"/>
                <a:gd name="T60" fmla="*/ 1255 w 2053"/>
                <a:gd name="T61" fmla="*/ 642 h 4956"/>
                <a:gd name="T62" fmla="*/ 271 w 2053"/>
                <a:gd name="T63" fmla="*/ 969 h 4956"/>
                <a:gd name="T64" fmla="*/ 1313 w 2053"/>
                <a:gd name="T65" fmla="*/ 509 h 4956"/>
                <a:gd name="T66" fmla="*/ 767 w 2053"/>
                <a:gd name="T67" fmla="*/ 133 h 4956"/>
                <a:gd name="T68" fmla="*/ 1274 w 2053"/>
                <a:gd name="T69" fmla="*/ 509 h 4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53" h="4956">
                  <a:moveTo>
                    <a:pt x="1827" y="4956"/>
                  </a:moveTo>
                  <a:lnTo>
                    <a:pt x="227" y="4956"/>
                  </a:lnTo>
                  <a:cubicBezTo>
                    <a:pt x="102" y="4956"/>
                    <a:pt x="0" y="4854"/>
                    <a:pt x="0" y="4729"/>
                  </a:cubicBezTo>
                  <a:lnTo>
                    <a:pt x="0" y="1089"/>
                  </a:lnTo>
                  <a:cubicBezTo>
                    <a:pt x="0" y="980"/>
                    <a:pt x="76" y="889"/>
                    <a:pt x="181" y="867"/>
                  </a:cubicBezTo>
                  <a:lnTo>
                    <a:pt x="639" y="602"/>
                  </a:lnTo>
                  <a:cubicBezTo>
                    <a:pt x="635" y="594"/>
                    <a:pt x="633" y="585"/>
                    <a:pt x="633" y="576"/>
                  </a:cubicBezTo>
                  <a:lnTo>
                    <a:pt x="633" y="67"/>
                  </a:lnTo>
                  <a:cubicBezTo>
                    <a:pt x="633" y="30"/>
                    <a:pt x="663" y="0"/>
                    <a:pt x="700" y="0"/>
                  </a:cubicBezTo>
                  <a:lnTo>
                    <a:pt x="1380" y="0"/>
                  </a:lnTo>
                  <a:cubicBezTo>
                    <a:pt x="1417" y="0"/>
                    <a:pt x="1447" y="30"/>
                    <a:pt x="1447" y="67"/>
                  </a:cubicBezTo>
                  <a:lnTo>
                    <a:pt x="1447" y="576"/>
                  </a:lnTo>
                  <a:cubicBezTo>
                    <a:pt x="1447" y="585"/>
                    <a:pt x="1445" y="593"/>
                    <a:pt x="1442" y="601"/>
                  </a:cubicBezTo>
                  <a:lnTo>
                    <a:pt x="1874" y="867"/>
                  </a:lnTo>
                  <a:cubicBezTo>
                    <a:pt x="1978" y="889"/>
                    <a:pt x="2053" y="981"/>
                    <a:pt x="2053" y="1089"/>
                  </a:cubicBezTo>
                  <a:lnTo>
                    <a:pt x="2053" y="4729"/>
                  </a:lnTo>
                  <a:cubicBezTo>
                    <a:pt x="2053" y="4854"/>
                    <a:pt x="1952" y="4956"/>
                    <a:pt x="1827" y="4956"/>
                  </a:cubicBezTo>
                  <a:close/>
                  <a:moveTo>
                    <a:pt x="133" y="4036"/>
                  </a:moveTo>
                  <a:lnTo>
                    <a:pt x="133" y="4729"/>
                  </a:lnTo>
                  <a:cubicBezTo>
                    <a:pt x="133" y="4780"/>
                    <a:pt x="175" y="4822"/>
                    <a:pt x="227" y="4822"/>
                  </a:cubicBezTo>
                  <a:lnTo>
                    <a:pt x="1827" y="4822"/>
                  </a:lnTo>
                  <a:cubicBezTo>
                    <a:pt x="1878" y="4822"/>
                    <a:pt x="1920" y="4780"/>
                    <a:pt x="1920" y="4729"/>
                  </a:cubicBezTo>
                  <a:lnTo>
                    <a:pt x="1920" y="4036"/>
                  </a:lnTo>
                  <a:lnTo>
                    <a:pt x="133" y="4036"/>
                  </a:lnTo>
                  <a:close/>
                  <a:moveTo>
                    <a:pt x="133" y="3902"/>
                  </a:moveTo>
                  <a:lnTo>
                    <a:pt x="1920" y="3902"/>
                  </a:lnTo>
                  <a:lnTo>
                    <a:pt x="1920" y="3729"/>
                  </a:lnTo>
                  <a:lnTo>
                    <a:pt x="133" y="3729"/>
                  </a:lnTo>
                  <a:lnTo>
                    <a:pt x="133" y="3902"/>
                  </a:lnTo>
                  <a:close/>
                  <a:moveTo>
                    <a:pt x="133" y="3596"/>
                  </a:moveTo>
                  <a:lnTo>
                    <a:pt x="1920" y="3596"/>
                  </a:lnTo>
                  <a:lnTo>
                    <a:pt x="1920" y="3422"/>
                  </a:lnTo>
                  <a:lnTo>
                    <a:pt x="133" y="3422"/>
                  </a:lnTo>
                  <a:lnTo>
                    <a:pt x="133" y="3596"/>
                  </a:lnTo>
                  <a:close/>
                  <a:moveTo>
                    <a:pt x="133" y="3289"/>
                  </a:moveTo>
                  <a:lnTo>
                    <a:pt x="1920" y="3289"/>
                  </a:lnTo>
                  <a:lnTo>
                    <a:pt x="1920" y="3116"/>
                  </a:lnTo>
                  <a:lnTo>
                    <a:pt x="133" y="3116"/>
                  </a:lnTo>
                  <a:lnTo>
                    <a:pt x="133" y="3289"/>
                  </a:lnTo>
                  <a:close/>
                  <a:moveTo>
                    <a:pt x="133" y="2982"/>
                  </a:moveTo>
                  <a:lnTo>
                    <a:pt x="1920" y="2982"/>
                  </a:lnTo>
                  <a:lnTo>
                    <a:pt x="1920" y="2809"/>
                  </a:lnTo>
                  <a:lnTo>
                    <a:pt x="133" y="2809"/>
                  </a:lnTo>
                  <a:lnTo>
                    <a:pt x="133" y="2982"/>
                  </a:lnTo>
                  <a:close/>
                  <a:moveTo>
                    <a:pt x="133" y="2676"/>
                  </a:moveTo>
                  <a:lnTo>
                    <a:pt x="1920" y="2676"/>
                  </a:lnTo>
                  <a:lnTo>
                    <a:pt x="1920" y="2502"/>
                  </a:lnTo>
                  <a:lnTo>
                    <a:pt x="133" y="2502"/>
                  </a:lnTo>
                  <a:lnTo>
                    <a:pt x="133" y="2676"/>
                  </a:lnTo>
                  <a:close/>
                  <a:moveTo>
                    <a:pt x="133" y="2369"/>
                  </a:moveTo>
                  <a:lnTo>
                    <a:pt x="1920" y="2369"/>
                  </a:lnTo>
                  <a:lnTo>
                    <a:pt x="1920" y="2196"/>
                  </a:lnTo>
                  <a:lnTo>
                    <a:pt x="133" y="2196"/>
                  </a:lnTo>
                  <a:lnTo>
                    <a:pt x="133" y="2369"/>
                  </a:lnTo>
                  <a:close/>
                  <a:moveTo>
                    <a:pt x="133" y="2062"/>
                  </a:moveTo>
                  <a:lnTo>
                    <a:pt x="1920" y="2062"/>
                  </a:lnTo>
                  <a:lnTo>
                    <a:pt x="1920" y="1102"/>
                  </a:lnTo>
                  <a:lnTo>
                    <a:pt x="133" y="1102"/>
                  </a:lnTo>
                  <a:lnTo>
                    <a:pt x="133" y="2062"/>
                  </a:lnTo>
                  <a:close/>
                  <a:moveTo>
                    <a:pt x="271" y="969"/>
                  </a:moveTo>
                  <a:lnTo>
                    <a:pt x="1785" y="969"/>
                  </a:lnTo>
                  <a:lnTo>
                    <a:pt x="1255" y="642"/>
                  </a:lnTo>
                  <a:lnTo>
                    <a:pt x="836" y="642"/>
                  </a:lnTo>
                  <a:lnTo>
                    <a:pt x="271" y="969"/>
                  </a:lnTo>
                  <a:close/>
                  <a:moveTo>
                    <a:pt x="1274" y="509"/>
                  </a:moveTo>
                  <a:lnTo>
                    <a:pt x="1313" y="509"/>
                  </a:lnTo>
                  <a:lnTo>
                    <a:pt x="1313" y="133"/>
                  </a:lnTo>
                  <a:lnTo>
                    <a:pt x="767" y="133"/>
                  </a:lnTo>
                  <a:lnTo>
                    <a:pt x="767" y="509"/>
                  </a:lnTo>
                  <a:lnTo>
                    <a:pt x="1274" y="5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2F2F2"/>
                </a:gs>
                <a:gs pos="31000">
                  <a:srgbClr val="B4C08F"/>
                </a:gs>
                <a:gs pos="100000">
                  <a:srgbClr val="7C913A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paper-with-text-and-curved-upper-and-bottom-borders_38177">
              <a:extLst>
                <a:ext uri="{FF2B5EF4-FFF2-40B4-BE49-F238E27FC236}">
                  <a16:creationId xmlns:a16="http://schemas.microsoft.com/office/drawing/2014/main" id="{806AE96E-A5F6-4605-B840-7BBAAD4923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56081" y="4480217"/>
              <a:ext cx="155386" cy="374561"/>
            </a:xfrm>
            <a:custGeom>
              <a:avLst/>
              <a:gdLst>
                <a:gd name="T0" fmla="*/ 227 w 2053"/>
                <a:gd name="T1" fmla="*/ 4956 h 4956"/>
                <a:gd name="T2" fmla="*/ 0 w 2053"/>
                <a:gd name="T3" fmla="*/ 1089 h 4956"/>
                <a:gd name="T4" fmla="*/ 639 w 2053"/>
                <a:gd name="T5" fmla="*/ 602 h 4956"/>
                <a:gd name="T6" fmla="*/ 633 w 2053"/>
                <a:gd name="T7" fmla="*/ 67 h 4956"/>
                <a:gd name="T8" fmla="*/ 1380 w 2053"/>
                <a:gd name="T9" fmla="*/ 0 h 4956"/>
                <a:gd name="T10" fmla="*/ 1447 w 2053"/>
                <a:gd name="T11" fmla="*/ 576 h 4956"/>
                <a:gd name="T12" fmla="*/ 1874 w 2053"/>
                <a:gd name="T13" fmla="*/ 867 h 4956"/>
                <a:gd name="T14" fmla="*/ 2053 w 2053"/>
                <a:gd name="T15" fmla="*/ 4729 h 4956"/>
                <a:gd name="T16" fmla="*/ 133 w 2053"/>
                <a:gd name="T17" fmla="*/ 4036 h 4956"/>
                <a:gd name="T18" fmla="*/ 227 w 2053"/>
                <a:gd name="T19" fmla="*/ 4822 h 4956"/>
                <a:gd name="T20" fmla="*/ 1920 w 2053"/>
                <a:gd name="T21" fmla="*/ 4729 h 4956"/>
                <a:gd name="T22" fmla="*/ 133 w 2053"/>
                <a:gd name="T23" fmla="*/ 4036 h 4956"/>
                <a:gd name="T24" fmla="*/ 1920 w 2053"/>
                <a:gd name="T25" fmla="*/ 3902 h 4956"/>
                <a:gd name="T26" fmla="*/ 133 w 2053"/>
                <a:gd name="T27" fmla="*/ 3729 h 4956"/>
                <a:gd name="T28" fmla="*/ 133 w 2053"/>
                <a:gd name="T29" fmla="*/ 3596 h 4956"/>
                <a:gd name="T30" fmla="*/ 1920 w 2053"/>
                <a:gd name="T31" fmla="*/ 3422 h 4956"/>
                <a:gd name="T32" fmla="*/ 133 w 2053"/>
                <a:gd name="T33" fmla="*/ 3596 h 4956"/>
                <a:gd name="T34" fmla="*/ 1920 w 2053"/>
                <a:gd name="T35" fmla="*/ 3289 h 4956"/>
                <a:gd name="T36" fmla="*/ 133 w 2053"/>
                <a:gd name="T37" fmla="*/ 3116 h 4956"/>
                <a:gd name="T38" fmla="*/ 133 w 2053"/>
                <a:gd name="T39" fmla="*/ 2982 h 4956"/>
                <a:gd name="T40" fmla="*/ 1920 w 2053"/>
                <a:gd name="T41" fmla="*/ 2809 h 4956"/>
                <a:gd name="T42" fmla="*/ 133 w 2053"/>
                <a:gd name="T43" fmla="*/ 2982 h 4956"/>
                <a:gd name="T44" fmla="*/ 1920 w 2053"/>
                <a:gd name="T45" fmla="*/ 2676 h 4956"/>
                <a:gd name="T46" fmla="*/ 133 w 2053"/>
                <a:gd name="T47" fmla="*/ 2502 h 4956"/>
                <a:gd name="T48" fmla="*/ 133 w 2053"/>
                <a:gd name="T49" fmla="*/ 2369 h 4956"/>
                <a:gd name="T50" fmla="*/ 1920 w 2053"/>
                <a:gd name="T51" fmla="*/ 2196 h 4956"/>
                <a:gd name="T52" fmla="*/ 133 w 2053"/>
                <a:gd name="T53" fmla="*/ 2369 h 4956"/>
                <a:gd name="T54" fmla="*/ 1920 w 2053"/>
                <a:gd name="T55" fmla="*/ 2062 h 4956"/>
                <a:gd name="T56" fmla="*/ 133 w 2053"/>
                <a:gd name="T57" fmla="*/ 1102 h 4956"/>
                <a:gd name="T58" fmla="*/ 271 w 2053"/>
                <a:gd name="T59" fmla="*/ 969 h 4956"/>
                <a:gd name="T60" fmla="*/ 1255 w 2053"/>
                <a:gd name="T61" fmla="*/ 642 h 4956"/>
                <a:gd name="T62" fmla="*/ 271 w 2053"/>
                <a:gd name="T63" fmla="*/ 969 h 4956"/>
                <a:gd name="T64" fmla="*/ 1313 w 2053"/>
                <a:gd name="T65" fmla="*/ 509 h 4956"/>
                <a:gd name="T66" fmla="*/ 767 w 2053"/>
                <a:gd name="T67" fmla="*/ 133 h 4956"/>
                <a:gd name="T68" fmla="*/ 1274 w 2053"/>
                <a:gd name="T69" fmla="*/ 509 h 4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53" h="4956">
                  <a:moveTo>
                    <a:pt x="1827" y="4956"/>
                  </a:moveTo>
                  <a:lnTo>
                    <a:pt x="227" y="4956"/>
                  </a:lnTo>
                  <a:cubicBezTo>
                    <a:pt x="102" y="4956"/>
                    <a:pt x="0" y="4854"/>
                    <a:pt x="0" y="4729"/>
                  </a:cubicBezTo>
                  <a:lnTo>
                    <a:pt x="0" y="1089"/>
                  </a:lnTo>
                  <a:cubicBezTo>
                    <a:pt x="0" y="980"/>
                    <a:pt x="76" y="889"/>
                    <a:pt x="181" y="867"/>
                  </a:cubicBezTo>
                  <a:lnTo>
                    <a:pt x="639" y="602"/>
                  </a:lnTo>
                  <a:cubicBezTo>
                    <a:pt x="635" y="594"/>
                    <a:pt x="633" y="585"/>
                    <a:pt x="633" y="576"/>
                  </a:cubicBezTo>
                  <a:lnTo>
                    <a:pt x="633" y="67"/>
                  </a:lnTo>
                  <a:cubicBezTo>
                    <a:pt x="633" y="30"/>
                    <a:pt x="663" y="0"/>
                    <a:pt x="700" y="0"/>
                  </a:cubicBezTo>
                  <a:lnTo>
                    <a:pt x="1380" y="0"/>
                  </a:lnTo>
                  <a:cubicBezTo>
                    <a:pt x="1417" y="0"/>
                    <a:pt x="1447" y="30"/>
                    <a:pt x="1447" y="67"/>
                  </a:cubicBezTo>
                  <a:lnTo>
                    <a:pt x="1447" y="576"/>
                  </a:lnTo>
                  <a:cubicBezTo>
                    <a:pt x="1447" y="585"/>
                    <a:pt x="1445" y="593"/>
                    <a:pt x="1442" y="601"/>
                  </a:cubicBezTo>
                  <a:lnTo>
                    <a:pt x="1874" y="867"/>
                  </a:lnTo>
                  <a:cubicBezTo>
                    <a:pt x="1978" y="889"/>
                    <a:pt x="2053" y="981"/>
                    <a:pt x="2053" y="1089"/>
                  </a:cubicBezTo>
                  <a:lnTo>
                    <a:pt x="2053" y="4729"/>
                  </a:lnTo>
                  <a:cubicBezTo>
                    <a:pt x="2053" y="4854"/>
                    <a:pt x="1952" y="4956"/>
                    <a:pt x="1827" y="4956"/>
                  </a:cubicBezTo>
                  <a:close/>
                  <a:moveTo>
                    <a:pt x="133" y="4036"/>
                  </a:moveTo>
                  <a:lnTo>
                    <a:pt x="133" y="4729"/>
                  </a:lnTo>
                  <a:cubicBezTo>
                    <a:pt x="133" y="4780"/>
                    <a:pt x="175" y="4822"/>
                    <a:pt x="227" y="4822"/>
                  </a:cubicBezTo>
                  <a:lnTo>
                    <a:pt x="1827" y="4822"/>
                  </a:lnTo>
                  <a:cubicBezTo>
                    <a:pt x="1878" y="4822"/>
                    <a:pt x="1920" y="4780"/>
                    <a:pt x="1920" y="4729"/>
                  </a:cubicBezTo>
                  <a:lnTo>
                    <a:pt x="1920" y="4036"/>
                  </a:lnTo>
                  <a:lnTo>
                    <a:pt x="133" y="4036"/>
                  </a:lnTo>
                  <a:close/>
                  <a:moveTo>
                    <a:pt x="133" y="3902"/>
                  </a:moveTo>
                  <a:lnTo>
                    <a:pt x="1920" y="3902"/>
                  </a:lnTo>
                  <a:lnTo>
                    <a:pt x="1920" y="3729"/>
                  </a:lnTo>
                  <a:lnTo>
                    <a:pt x="133" y="3729"/>
                  </a:lnTo>
                  <a:lnTo>
                    <a:pt x="133" y="3902"/>
                  </a:lnTo>
                  <a:close/>
                  <a:moveTo>
                    <a:pt x="133" y="3596"/>
                  </a:moveTo>
                  <a:lnTo>
                    <a:pt x="1920" y="3596"/>
                  </a:lnTo>
                  <a:lnTo>
                    <a:pt x="1920" y="3422"/>
                  </a:lnTo>
                  <a:lnTo>
                    <a:pt x="133" y="3422"/>
                  </a:lnTo>
                  <a:lnTo>
                    <a:pt x="133" y="3596"/>
                  </a:lnTo>
                  <a:close/>
                  <a:moveTo>
                    <a:pt x="133" y="3289"/>
                  </a:moveTo>
                  <a:lnTo>
                    <a:pt x="1920" y="3289"/>
                  </a:lnTo>
                  <a:lnTo>
                    <a:pt x="1920" y="3116"/>
                  </a:lnTo>
                  <a:lnTo>
                    <a:pt x="133" y="3116"/>
                  </a:lnTo>
                  <a:lnTo>
                    <a:pt x="133" y="3289"/>
                  </a:lnTo>
                  <a:close/>
                  <a:moveTo>
                    <a:pt x="133" y="2982"/>
                  </a:moveTo>
                  <a:lnTo>
                    <a:pt x="1920" y="2982"/>
                  </a:lnTo>
                  <a:lnTo>
                    <a:pt x="1920" y="2809"/>
                  </a:lnTo>
                  <a:lnTo>
                    <a:pt x="133" y="2809"/>
                  </a:lnTo>
                  <a:lnTo>
                    <a:pt x="133" y="2982"/>
                  </a:lnTo>
                  <a:close/>
                  <a:moveTo>
                    <a:pt x="133" y="2676"/>
                  </a:moveTo>
                  <a:lnTo>
                    <a:pt x="1920" y="2676"/>
                  </a:lnTo>
                  <a:lnTo>
                    <a:pt x="1920" y="2502"/>
                  </a:lnTo>
                  <a:lnTo>
                    <a:pt x="133" y="2502"/>
                  </a:lnTo>
                  <a:lnTo>
                    <a:pt x="133" y="2676"/>
                  </a:lnTo>
                  <a:close/>
                  <a:moveTo>
                    <a:pt x="133" y="2369"/>
                  </a:moveTo>
                  <a:lnTo>
                    <a:pt x="1920" y="2369"/>
                  </a:lnTo>
                  <a:lnTo>
                    <a:pt x="1920" y="2196"/>
                  </a:lnTo>
                  <a:lnTo>
                    <a:pt x="133" y="2196"/>
                  </a:lnTo>
                  <a:lnTo>
                    <a:pt x="133" y="2369"/>
                  </a:lnTo>
                  <a:close/>
                  <a:moveTo>
                    <a:pt x="133" y="2062"/>
                  </a:moveTo>
                  <a:lnTo>
                    <a:pt x="1920" y="2062"/>
                  </a:lnTo>
                  <a:lnTo>
                    <a:pt x="1920" y="1102"/>
                  </a:lnTo>
                  <a:lnTo>
                    <a:pt x="133" y="1102"/>
                  </a:lnTo>
                  <a:lnTo>
                    <a:pt x="133" y="2062"/>
                  </a:lnTo>
                  <a:close/>
                  <a:moveTo>
                    <a:pt x="271" y="969"/>
                  </a:moveTo>
                  <a:lnTo>
                    <a:pt x="1785" y="969"/>
                  </a:lnTo>
                  <a:lnTo>
                    <a:pt x="1255" y="642"/>
                  </a:lnTo>
                  <a:lnTo>
                    <a:pt x="836" y="642"/>
                  </a:lnTo>
                  <a:lnTo>
                    <a:pt x="271" y="969"/>
                  </a:lnTo>
                  <a:close/>
                  <a:moveTo>
                    <a:pt x="1274" y="509"/>
                  </a:moveTo>
                  <a:lnTo>
                    <a:pt x="1313" y="509"/>
                  </a:lnTo>
                  <a:lnTo>
                    <a:pt x="1313" y="133"/>
                  </a:lnTo>
                  <a:lnTo>
                    <a:pt x="767" y="133"/>
                  </a:lnTo>
                  <a:lnTo>
                    <a:pt x="767" y="509"/>
                  </a:lnTo>
                  <a:lnTo>
                    <a:pt x="1274" y="5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2F2F2"/>
                </a:gs>
                <a:gs pos="31000">
                  <a:srgbClr val="B4C08F"/>
                </a:gs>
                <a:gs pos="100000">
                  <a:srgbClr val="7C913A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8B9C0C8-5C3C-49DE-855B-A13AD3BE29A3}"/>
                </a:ext>
              </a:extLst>
            </p:cNvPr>
            <p:cNvGrpSpPr/>
            <p:nvPr/>
          </p:nvGrpSpPr>
          <p:grpSpPr>
            <a:xfrm>
              <a:off x="2548361" y="2935567"/>
              <a:ext cx="959423" cy="247851"/>
              <a:chOff x="5162898" y="2930065"/>
              <a:chExt cx="878229" cy="226876"/>
            </a:xfrm>
          </p:grpSpPr>
          <p:sp>
            <p:nvSpPr>
              <p:cNvPr id="33" name="paper-with-text-and-curved-upper-and-bottom-borders_38177">
                <a:extLst>
                  <a:ext uri="{FF2B5EF4-FFF2-40B4-BE49-F238E27FC236}">
                    <a16:creationId xmlns:a16="http://schemas.microsoft.com/office/drawing/2014/main" id="{18605057-0BE1-4A0F-8940-0757EF98304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162898" y="2930065"/>
                <a:ext cx="290387" cy="226876"/>
              </a:xfrm>
              <a:custGeom>
                <a:avLst/>
                <a:gdLst>
                  <a:gd name="connsiteX0" fmla="*/ 12449 w 593397"/>
                  <a:gd name="connsiteY0" fmla="*/ 395936 h 463613"/>
                  <a:gd name="connsiteX1" fmla="*/ 73771 w 593397"/>
                  <a:gd name="connsiteY1" fmla="*/ 451183 h 463613"/>
                  <a:gd name="connsiteX2" fmla="*/ 77921 w 593397"/>
                  <a:gd name="connsiteY2" fmla="*/ 452564 h 463613"/>
                  <a:gd name="connsiteX3" fmla="*/ 81609 w 593397"/>
                  <a:gd name="connsiteY3" fmla="*/ 451183 h 463613"/>
                  <a:gd name="connsiteX4" fmla="*/ 343497 w 593397"/>
                  <a:gd name="connsiteY4" fmla="*/ 451183 h 463613"/>
                  <a:gd name="connsiteX5" fmla="*/ 310761 w 593397"/>
                  <a:gd name="connsiteY5" fmla="*/ 395936 h 463613"/>
                  <a:gd name="connsiteX6" fmla="*/ 219900 w 593397"/>
                  <a:gd name="connsiteY6" fmla="*/ 330052 h 463613"/>
                  <a:gd name="connsiteX7" fmla="*/ 391874 w 593397"/>
                  <a:gd name="connsiteY7" fmla="*/ 330052 h 463613"/>
                  <a:gd name="connsiteX8" fmla="*/ 397868 w 593397"/>
                  <a:gd name="connsiteY8" fmla="*/ 336049 h 463613"/>
                  <a:gd name="connsiteX9" fmla="*/ 391874 w 593397"/>
                  <a:gd name="connsiteY9" fmla="*/ 342046 h 463613"/>
                  <a:gd name="connsiteX10" fmla="*/ 219900 w 593397"/>
                  <a:gd name="connsiteY10" fmla="*/ 342046 h 463613"/>
                  <a:gd name="connsiteX11" fmla="*/ 213445 w 593397"/>
                  <a:gd name="connsiteY11" fmla="*/ 336049 h 463613"/>
                  <a:gd name="connsiteX12" fmla="*/ 219900 w 593397"/>
                  <a:gd name="connsiteY12" fmla="*/ 330052 h 463613"/>
                  <a:gd name="connsiteX13" fmla="*/ 219900 w 593397"/>
                  <a:gd name="connsiteY13" fmla="*/ 268380 h 463613"/>
                  <a:gd name="connsiteX14" fmla="*/ 391874 w 593397"/>
                  <a:gd name="connsiteY14" fmla="*/ 268380 h 463613"/>
                  <a:gd name="connsiteX15" fmla="*/ 397868 w 593397"/>
                  <a:gd name="connsiteY15" fmla="*/ 274829 h 463613"/>
                  <a:gd name="connsiteX16" fmla="*/ 391874 w 593397"/>
                  <a:gd name="connsiteY16" fmla="*/ 280818 h 463613"/>
                  <a:gd name="connsiteX17" fmla="*/ 219900 w 593397"/>
                  <a:gd name="connsiteY17" fmla="*/ 280818 h 463613"/>
                  <a:gd name="connsiteX18" fmla="*/ 213445 w 593397"/>
                  <a:gd name="connsiteY18" fmla="*/ 274829 h 463613"/>
                  <a:gd name="connsiteX19" fmla="*/ 219900 w 593397"/>
                  <a:gd name="connsiteY19" fmla="*/ 268380 h 463613"/>
                  <a:gd name="connsiteX20" fmla="*/ 219900 w 593397"/>
                  <a:gd name="connsiteY20" fmla="*/ 207153 h 463613"/>
                  <a:gd name="connsiteX21" fmla="*/ 391874 w 593397"/>
                  <a:gd name="connsiteY21" fmla="*/ 207153 h 463613"/>
                  <a:gd name="connsiteX22" fmla="*/ 397868 w 593397"/>
                  <a:gd name="connsiteY22" fmla="*/ 213142 h 463613"/>
                  <a:gd name="connsiteX23" fmla="*/ 391874 w 593397"/>
                  <a:gd name="connsiteY23" fmla="*/ 219591 h 463613"/>
                  <a:gd name="connsiteX24" fmla="*/ 219900 w 593397"/>
                  <a:gd name="connsiteY24" fmla="*/ 219591 h 463613"/>
                  <a:gd name="connsiteX25" fmla="*/ 213445 w 593397"/>
                  <a:gd name="connsiteY25" fmla="*/ 213142 h 463613"/>
                  <a:gd name="connsiteX26" fmla="*/ 219900 w 593397"/>
                  <a:gd name="connsiteY26" fmla="*/ 207153 h 463613"/>
                  <a:gd name="connsiteX27" fmla="*/ 219900 w 593397"/>
                  <a:gd name="connsiteY27" fmla="*/ 145925 h 463613"/>
                  <a:gd name="connsiteX28" fmla="*/ 391874 w 593397"/>
                  <a:gd name="connsiteY28" fmla="*/ 145925 h 463613"/>
                  <a:gd name="connsiteX29" fmla="*/ 397868 w 593397"/>
                  <a:gd name="connsiteY29" fmla="*/ 151922 h 463613"/>
                  <a:gd name="connsiteX30" fmla="*/ 391874 w 593397"/>
                  <a:gd name="connsiteY30" fmla="*/ 157919 h 463613"/>
                  <a:gd name="connsiteX31" fmla="*/ 219900 w 593397"/>
                  <a:gd name="connsiteY31" fmla="*/ 157919 h 463613"/>
                  <a:gd name="connsiteX32" fmla="*/ 213445 w 593397"/>
                  <a:gd name="connsiteY32" fmla="*/ 151922 h 463613"/>
                  <a:gd name="connsiteX33" fmla="*/ 219900 w 593397"/>
                  <a:gd name="connsiteY33" fmla="*/ 145925 h 463613"/>
                  <a:gd name="connsiteX34" fmla="*/ 219900 w 593397"/>
                  <a:gd name="connsiteY34" fmla="*/ 84253 h 463613"/>
                  <a:gd name="connsiteX35" fmla="*/ 391874 w 593397"/>
                  <a:gd name="connsiteY35" fmla="*/ 84253 h 463613"/>
                  <a:gd name="connsiteX36" fmla="*/ 397868 w 593397"/>
                  <a:gd name="connsiteY36" fmla="*/ 90664 h 463613"/>
                  <a:gd name="connsiteX37" fmla="*/ 391874 w 593397"/>
                  <a:gd name="connsiteY37" fmla="*/ 96617 h 463613"/>
                  <a:gd name="connsiteX38" fmla="*/ 219900 w 593397"/>
                  <a:gd name="connsiteY38" fmla="*/ 96617 h 463613"/>
                  <a:gd name="connsiteX39" fmla="*/ 213445 w 593397"/>
                  <a:gd name="connsiteY39" fmla="*/ 90664 h 463613"/>
                  <a:gd name="connsiteX40" fmla="*/ 219900 w 593397"/>
                  <a:gd name="connsiteY40" fmla="*/ 84253 h 463613"/>
                  <a:gd name="connsiteX41" fmla="*/ 519626 w 593397"/>
                  <a:gd name="connsiteY41" fmla="*/ 12430 h 463613"/>
                  <a:gd name="connsiteX42" fmla="*/ 458303 w 593397"/>
                  <a:gd name="connsiteY42" fmla="*/ 67677 h 463613"/>
                  <a:gd name="connsiteX43" fmla="*/ 580487 w 593397"/>
                  <a:gd name="connsiteY43" fmla="*/ 67677 h 463613"/>
                  <a:gd name="connsiteX44" fmla="*/ 519626 w 593397"/>
                  <a:gd name="connsiteY44" fmla="*/ 12430 h 463613"/>
                  <a:gd name="connsiteX45" fmla="*/ 208865 w 593397"/>
                  <a:gd name="connsiteY45" fmla="*/ 12430 h 463613"/>
                  <a:gd name="connsiteX46" fmla="*/ 147542 w 593397"/>
                  <a:gd name="connsiteY46" fmla="*/ 73662 h 463613"/>
                  <a:gd name="connsiteX47" fmla="*/ 147542 w 593397"/>
                  <a:gd name="connsiteY47" fmla="*/ 383505 h 463613"/>
                  <a:gd name="connsiteX48" fmla="*/ 316755 w 593397"/>
                  <a:gd name="connsiteY48" fmla="*/ 383505 h 463613"/>
                  <a:gd name="connsiteX49" fmla="*/ 322749 w 593397"/>
                  <a:gd name="connsiteY49" fmla="*/ 389951 h 463613"/>
                  <a:gd name="connsiteX50" fmla="*/ 384071 w 593397"/>
                  <a:gd name="connsiteY50" fmla="*/ 451183 h 463613"/>
                  <a:gd name="connsiteX51" fmla="*/ 445855 w 593397"/>
                  <a:gd name="connsiteY51" fmla="*/ 389951 h 463613"/>
                  <a:gd name="connsiteX52" fmla="*/ 445855 w 593397"/>
                  <a:gd name="connsiteY52" fmla="*/ 388109 h 463613"/>
                  <a:gd name="connsiteX53" fmla="*/ 445855 w 593397"/>
                  <a:gd name="connsiteY53" fmla="*/ 386728 h 463613"/>
                  <a:gd name="connsiteX54" fmla="*/ 445855 w 593397"/>
                  <a:gd name="connsiteY54" fmla="*/ 366931 h 463613"/>
                  <a:gd name="connsiteX55" fmla="*/ 445855 w 593397"/>
                  <a:gd name="connsiteY55" fmla="*/ 73662 h 463613"/>
                  <a:gd name="connsiteX56" fmla="*/ 478591 w 593397"/>
                  <a:gd name="connsiteY56" fmla="*/ 12430 h 463613"/>
                  <a:gd name="connsiteX57" fmla="*/ 208865 w 593397"/>
                  <a:gd name="connsiteY57" fmla="*/ 0 h 463613"/>
                  <a:gd name="connsiteX58" fmla="*/ 511788 w 593397"/>
                  <a:gd name="connsiteY58" fmla="*/ 0 h 463613"/>
                  <a:gd name="connsiteX59" fmla="*/ 513171 w 593397"/>
                  <a:gd name="connsiteY59" fmla="*/ 460 h 463613"/>
                  <a:gd name="connsiteX60" fmla="*/ 519626 w 593397"/>
                  <a:gd name="connsiteY60" fmla="*/ 0 h 463613"/>
                  <a:gd name="connsiteX61" fmla="*/ 593397 w 593397"/>
                  <a:gd name="connsiteY61" fmla="*/ 73662 h 463613"/>
                  <a:gd name="connsiteX62" fmla="*/ 586942 w 593397"/>
                  <a:gd name="connsiteY62" fmla="*/ 79647 h 463613"/>
                  <a:gd name="connsiteX63" fmla="*/ 457842 w 593397"/>
                  <a:gd name="connsiteY63" fmla="*/ 79647 h 463613"/>
                  <a:gd name="connsiteX64" fmla="*/ 457842 w 593397"/>
                  <a:gd name="connsiteY64" fmla="*/ 366931 h 463613"/>
                  <a:gd name="connsiteX65" fmla="*/ 457842 w 593397"/>
                  <a:gd name="connsiteY65" fmla="*/ 386728 h 463613"/>
                  <a:gd name="connsiteX66" fmla="*/ 457842 w 593397"/>
                  <a:gd name="connsiteY66" fmla="*/ 388109 h 463613"/>
                  <a:gd name="connsiteX67" fmla="*/ 457842 w 593397"/>
                  <a:gd name="connsiteY67" fmla="*/ 389951 h 463613"/>
                  <a:gd name="connsiteX68" fmla="*/ 384071 w 593397"/>
                  <a:gd name="connsiteY68" fmla="*/ 463613 h 463613"/>
                  <a:gd name="connsiteX69" fmla="*/ 81609 w 593397"/>
                  <a:gd name="connsiteY69" fmla="*/ 463613 h 463613"/>
                  <a:gd name="connsiteX70" fmla="*/ 77921 w 593397"/>
                  <a:gd name="connsiteY70" fmla="*/ 461772 h 463613"/>
                  <a:gd name="connsiteX71" fmla="*/ 73771 w 593397"/>
                  <a:gd name="connsiteY71" fmla="*/ 463613 h 463613"/>
                  <a:gd name="connsiteX72" fmla="*/ 0 w 593397"/>
                  <a:gd name="connsiteY72" fmla="*/ 389951 h 463613"/>
                  <a:gd name="connsiteX73" fmla="*/ 5994 w 593397"/>
                  <a:gd name="connsiteY73" fmla="*/ 383505 h 463613"/>
                  <a:gd name="connsiteX74" fmla="*/ 135093 w 593397"/>
                  <a:gd name="connsiteY74" fmla="*/ 383505 h 463613"/>
                  <a:gd name="connsiteX75" fmla="*/ 135093 w 593397"/>
                  <a:gd name="connsiteY75" fmla="*/ 73662 h 463613"/>
                  <a:gd name="connsiteX76" fmla="*/ 208865 w 593397"/>
                  <a:gd name="connsiteY76" fmla="*/ 0 h 46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593397" h="463613">
                    <a:moveTo>
                      <a:pt x="12449" y="395936"/>
                    </a:moveTo>
                    <a:cubicBezTo>
                      <a:pt x="15676" y="426782"/>
                      <a:pt x="41957" y="451183"/>
                      <a:pt x="73771" y="451183"/>
                    </a:cubicBezTo>
                    <a:cubicBezTo>
                      <a:pt x="75154" y="451183"/>
                      <a:pt x="76538" y="451643"/>
                      <a:pt x="77921" y="452564"/>
                    </a:cubicBezTo>
                    <a:cubicBezTo>
                      <a:pt x="78843" y="451643"/>
                      <a:pt x="80226" y="451183"/>
                      <a:pt x="81609" y="451183"/>
                    </a:cubicBezTo>
                    <a:lnTo>
                      <a:pt x="343497" y="451183"/>
                    </a:lnTo>
                    <a:cubicBezTo>
                      <a:pt x="325054" y="439212"/>
                      <a:pt x="312605" y="418955"/>
                      <a:pt x="310761" y="395936"/>
                    </a:cubicBezTo>
                    <a:close/>
                    <a:moveTo>
                      <a:pt x="219900" y="330052"/>
                    </a:moveTo>
                    <a:lnTo>
                      <a:pt x="391874" y="330052"/>
                    </a:lnTo>
                    <a:cubicBezTo>
                      <a:pt x="395102" y="330052"/>
                      <a:pt x="397868" y="332820"/>
                      <a:pt x="397868" y="336049"/>
                    </a:cubicBezTo>
                    <a:cubicBezTo>
                      <a:pt x="397868" y="339278"/>
                      <a:pt x="395102" y="342046"/>
                      <a:pt x="391874" y="342046"/>
                    </a:cubicBezTo>
                    <a:lnTo>
                      <a:pt x="219900" y="342046"/>
                    </a:lnTo>
                    <a:cubicBezTo>
                      <a:pt x="216211" y="342046"/>
                      <a:pt x="213445" y="339278"/>
                      <a:pt x="213445" y="336049"/>
                    </a:cubicBezTo>
                    <a:cubicBezTo>
                      <a:pt x="213445" y="332820"/>
                      <a:pt x="216211" y="330052"/>
                      <a:pt x="219900" y="330052"/>
                    </a:cubicBezTo>
                    <a:close/>
                    <a:moveTo>
                      <a:pt x="219900" y="268380"/>
                    </a:moveTo>
                    <a:lnTo>
                      <a:pt x="391874" y="268380"/>
                    </a:lnTo>
                    <a:cubicBezTo>
                      <a:pt x="395102" y="268380"/>
                      <a:pt x="397868" y="271144"/>
                      <a:pt x="397868" y="274829"/>
                    </a:cubicBezTo>
                    <a:cubicBezTo>
                      <a:pt x="397868" y="278054"/>
                      <a:pt x="395102" y="280818"/>
                      <a:pt x="391874" y="280818"/>
                    </a:cubicBezTo>
                    <a:lnTo>
                      <a:pt x="219900" y="280818"/>
                    </a:lnTo>
                    <a:cubicBezTo>
                      <a:pt x="216211" y="280818"/>
                      <a:pt x="213445" y="278054"/>
                      <a:pt x="213445" y="274829"/>
                    </a:cubicBezTo>
                    <a:cubicBezTo>
                      <a:pt x="213445" y="271144"/>
                      <a:pt x="216211" y="268380"/>
                      <a:pt x="219900" y="268380"/>
                    </a:cubicBezTo>
                    <a:close/>
                    <a:moveTo>
                      <a:pt x="219900" y="207153"/>
                    </a:moveTo>
                    <a:lnTo>
                      <a:pt x="391874" y="207153"/>
                    </a:lnTo>
                    <a:cubicBezTo>
                      <a:pt x="395102" y="207153"/>
                      <a:pt x="397868" y="209917"/>
                      <a:pt x="397868" y="213142"/>
                    </a:cubicBezTo>
                    <a:cubicBezTo>
                      <a:pt x="397868" y="216827"/>
                      <a:pt x="395102" y="219591"/>
                      <a:pt x="391874" y="219591"/>
                    </a:cubicBezTo>
                    <a:lnTo>
                      <a:pt x="219900" y="219591"/>
                    </a:lnTo>
                    <a:cubicBezTo>
                      <a:pt x="216211" y="219591"/>
                      <a:pt x="213445" y="216827"/>
                      <a:pt x="213445" y="213142"/>
                    </a:cubicBezTo>
                    <a:cubicBezTo>
                      <a:pt x="213445" y="209917"/>
                      <a:pt x="216211" y="207153"/>
                      <a:pt x="219900" y="207153"/>
                    </a:cubicBezTo>
                    <a:close/>
                    <a:moveTo>
                      <a:pt x="219900" y="145925"/>
                    </a:moveTo>
                    <a:lnTo>
                      <a:pt x="391874" y="145925"/>
                    </a:lnTo>
                    <a:cubicBezTo>
                      <a:pt x="395102" y="145925"/>
                      <a:pt x="397868" y="148693"/>
                      <a:pt x="397868" y="151922"/>
                    </a:cubicBezTo>
                    <a:cubicBezTo>
                      <a:pt x="397868" y="155151"/>
                      <a:pt x="395102" y="157919"/>
                      <a:pt x="391874" y="157919"/>
                    </a:cubicBezTo>
                    <a:lnTo>
                      <a:pt x="219900" y="157919"/>
                    </a:lnTo>
                    <a:cubicBezTo>
                      <a:pt x="216211" y="157919"/>
                      <a:pt x="213445" y="155151"/>
                      <a:pt x="213445" y="151922"/>
                    </a:cubicBezTo>
                    <a:cubicBezTo>
                      <a:pt x="213445" y="148693"/>
                      <a:pt x="216211" y="145925"/>
                      <a:pt x="219900" y="145925"/>
                    </a:cubicBezTo>
                    <a:close/>
                    <a:moveTo>
                      <a:pt x="219900" y="84253"/>
                    </a:moveTo>
                    <a:lnTo>
                      <a:pt x="391874" y="84253"/>
                    </a:lnTo>
                    <a:cubicBezTo>
                      <a:pt x="395102" y="84253"/>
                      <a:pt x="397868" y="87001"/>
                      <a:pt x="397868" y="90664"/>
                    </a:cubicBezTo>
                    <a:cubicBezTo>
                      <a:pt x="397868" y="93870"/>
                      <a:pt x="395102" y="96617"/>
                      <a:pt x="391874" y="96617"/>
                    </a:cubicBezTo>
                    <a:lnTo>
                      <a:pt x="219900" y="96617"/>
                    </a:lnTo>
                    <a:cubicBezTo>
                      <a:pt x="216211" y="96617"/>
                      <a:pt x="213445" y="93870"/>
                      <a:pt x="213445" y="90664"/>
                    </a:cubicBezTo>
                    <a:cubicBezTo>
                      <a:pt x="213445" y="87001"/>
                      <a:pt x="216211" y="84253"/>
                      <a:pt x="219900" y="84253"/>
                    </a:cubicBezTo>
                    <a:close/>
                    <a:moveTo>
                      <a:pt x="519626" y="12430"/>
                    </a:moveTo>
                    <a:cubicBezTo>
                      <a:pt x="487812" y="12430"/>
                      <a:pt x="461531" y="36371"/>
                      <a:pt x="458303" y="67677"/>
                    </a:cubicBezTo>
                    <a:lnTo>
                      <a:pt x="580487" y="67677"/>
                    </a:lnTo>
                    <a:cubicBezTo>
                      <a:pt x="577721" y="36371"/>
                      <a:pt x="551440" y="12430"/>
                      <a:pt x="519626" y="12430"/>
                    </a:cubicBezTo>
                    <a:close/>
                    <a:moveTo>
                      <a:pt x="208865" y="12430"/>
                    </a:moveTo>
                    <a:cubicBezTo>
                      <a:pt x="175207" y="12430"/>
                      <a:pt x="147542" y="39593"/>
                      <a:pt x="147542" y="73662"/>
                    </a:cubicBezTo>
                    <a:lnTo>
                      <a:pt x="147542" y="383505"/>
                    </a:lnTo>
                    <a:lnTo>
                      <a:pt x="316755" y="383505"/>
                    </a:lnTo>
                    <a:cubicBezTo>
                      <a:pt x="319983" y="383505"/>
                      <a:pt x="322749" y="386268"/>
                      <a:pt x="322749" y="389951"/>
                    </a:cubicBezTo>
                    <a:cubicBezTo>
                      <a:pt x="322749" y="423559"/>
                      <a:pt x="350413" y="451183"/>
                      <a:pt x="384071" y="451183"/>
                    </a:cubicBezTo>
                    <a:cubicBezTo>
                      <a:pt x="418190" y="451183"/>
                      <a:pt x="445855" y="423559"/>
                      <a:pt x="445855" y="389951"/>
                    </a:cubicBezTo>
                    <a:cubicBezTo>
                      <a:pt x="445855" y="389490"/>
                      <a:pt x="445855" y="388569"/>
                      <a:pt x="445855" y="388109"/>
                    </a:cubicBezTo>
                    <a:cubicBezTo>
                      <a:pt x="445855" y="387649"/>
                      <a:pt x="445855" y="387188"/>
                      <a:pt x="445855" y="386728"/>
                    </a:cubicBezTo>
                    <a:lnTo>
                      <a:pt x="445855" y="366931"/>
                    </a:lnTo>
                    <a:lnTo>
                      <a:pt x="445855" y="73662"/>
                    </a:lnTo>
                    <a:cubicBezTo>
                      <a:pt x="445855" y="47881"/>
                      <a:pt x="458765" y="25321"/>
                      <a:pt x="478591" y="12430"/>
                    </a:cubicBezTo>
                    <a:close/>
                    <a:moveTo>
                      <a:pt x="208865" y="0"/>
                    </a:moveTo>
                    <a:lnTo>
                      <a:pt x="511788" y="0"/>
                    </a:lnTo>
                    <a:cubicBezTo>
                      <a:pt x="512249" y="0"/>
                      <a:pt x="512710" y="0"/>
                      <a:pt x="513171" y="460"/>
                    </a:cubicBezTo>
                    <a:cubicBezTo>
                      <a:pt x="515476" y="0"/>
                      <a:pt x="517320" y="0"/>
                      <a:pt x="519626" y="0"/>
                    </a:cubicBezTo>
                    <a:cubicBezTo>
                      <a:pt x="560200" y="0"/>
                      <a:pt x="593397" y="33148"/>
                      <a:pt x="593397" y="73662"/>
                    </a:cubicBezTo>
                    <a:cubicBezTo>
                      <a:pt x="593397" y="76885"/>
                      <a:pt x="590631" y="79647"/>
                      <a:pt x="586942" y="79647"/>
                    </a:cubicBezTo>
                    <a:lnTo>
                      <a:pt x="457842" y="79647"/>
                    </a:lnTo>
                    <a:lnTo>
                      <a:pt x="457842" y="366931"/>
                    </a:lnTo>
                    <a:lnTo>
                      <a:pt x="457842" y="386728"/>
                    </a:lnTo>
                    <a:cubicBezTo>
                      <a:pt x="457842" y="387188"/>
                      <a:pt x="457842" y="387649"/>
                      <a:pt x="457842" y="388109"/>
                    </a:cubicBezTo>
                    <a:cubicBezTo>
                      <a:pt x="457842" y="388569"/>
                      <a:pt x="457842" y="389490"/>
                      <a:pt x="457842" y="389951"/>
                    </a:cubicBezTo>
                    <a:cubicBezTo>
                      <a:pt x="457842" y="430465"/>
                      <a:pt x="425106" y="463613"/>
                      <a:pt x="384071" y="463613"/>
                    </a:cubicBezTo>
                    <a:lnTo>
                      <a:pt x="81609" y="463613"/>
                    </a:lnTo>
                    <a:cubicBezTo>
                      <a:pt x="80226" y="463613"/>
                      <a:pt x="78843" y="462692"/>
                      <a:pt x="77921" y="461772"/>
                    </a:cubicBezTo>
                    <a:cubicBezTo>
                      <a:pt x="76538" y="462692"/>
                      <a:pt x="75154" y="463613"/>
                      <a:pt x="73771" y="463613"/>
                    </a:cubicBezTo>
                    <a:cubicBezTo>
                      <a:pt x="33197" y="463613"/>
                      <a:pt x="0" y="430465"/>
                      <a:pt x="0" y="389951"/>
                    </a:cubicBezTo>
                    <a:cubicBezTo>
                      <a:pt x="0" y="386268"/>
                      <a:pt x="2766" y="383505"/>
                      <a:pt x="5994" y="383505"/>
                    </a:cubicBezTo>
                    <a:lnTo>
                      <a:pt x="135093" y="383505"/>
                    </a:lnTo>
                    <a:lnTo>
                      <a:pt x="135093" y="73662"/>
                    </a:lnTo>
                    <a:cubicBezTo>
                      <a:pt x="135093" y="33148"/>
                      <a:pt x="168291" y="0"/>
                      <a:pt x="20886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2F2F2"/>
                  </a:gs>
                  <a:gs pos="31000">
                    <a:srgbClr val="B4C08F"/>
                  </a:gs>
                  <a:gs pos="100000">
                    <a:srgbClr val="7C913A"/>
                  </a:gs>
                </a:gsLst>
                <a:lin ang="16200000" scaled="1"/>
                <a:tileRect/>
              </a:gradFill>
              <a:ln>
                <a:noFill/>
              </a:ln>
            </p:spPr>
          </p:sp>
          <p:sp>
            <p:nvSpPr>
              <p:cNvPr id="34" name="paper-with-text-and-curved-upper-and-bottom-borders_38177">
                <a:extLst>
                  <a:ext uri="{FF2B5EF4-FFF2-40B4-BE49-F238E27FC236}">
                    <a16:creationId xmlns:a16="http://schemas.microsoft.com/office/drawing/2014/main" id="{CBC45614-6676-4E16-8B48-8056CC85A2C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456819" y="2930065"/>
                <a:ext cx="290387" cy="226876"/>
              </a:xfrm>
              <a:custGeom>
                <a:avLst/>
                <a:gdLst>
                  <a:gd name="connsiteX0" fmla="*/ 12449 w 593397"/>
                  <a:gd name="connsiteY0" fmla="*/ 395936 h 463613"/>
                  <a:gd name="connsiteX1" fmla="*/ 73771 w 593397"/>
                  <a:gd name="connsiteY1" fmla="*/ 451183 h 463613"/>
                  <a:gd name="connsiteX2" fmla="*/ 77921 w 593397"/>
                  <a:gd name="connsiteY2" fmla="*/ 452564 h 463613"/>
                  <a:gd name="connsiteX3" fmla="*/ 81609 w 593397"/>
                  <a:gd name="connsiteY3" fmla="*/ 451183 h 463613"/>
                  <a:gd name="connsiteX4" fmla="*/ 343497 w 593397"/>
                  <a:gd name="connsiteY4" fmla="*/ 451183 h 463613"/>
                  <a:gd name="connsiteX5" fmla="*/ 310761 w 593397"/>
                  <a:gd name="connsiteY5" fmla="*/ 395936 h 463613"/>
                  <a:gd name="connsiteX6" fmla="*/ 219900 w 593397"/>
                  <a:gd name="connsiteY6" fmla="*/ 330052 h 463613"/>
                  <a:gd name="connsiteX7" fmla="*/ 391874 w 593397"/>
                  <a:gd name="connsiteY7" fmla="*/ 330052 h 463613"/>
                  <a:gd name="connsiteX8" fmla="*/ 397868 w 593397"/>
                  <a:gd name="connsiteY8" fmla="*/ 336049 h 463613"/>
                  <a:gd name="connsiteX9" fmla="*/ 391874 w 593397"/>
                  <a:gd name="connsiteY9" fmla="*/ 342046 h 463613"/>
                  <a:gd name="connsiteX10" fmla="*/ 219900 w 593397"/>
                  <a:gd name="connsiteY10" fmla="*/ 342046 h 463613"/>
                  <a:gd name="connsiteX11" fmla="*/ 213445 w 593397"/>
                  <a:gd name="connsiteY11" fmla="*/ 336049 h 463613"/>
                  <a:gd name="connsiteX12" fmla="*/ 219900 w 593397"/>
                  <a:gd name="connsiteY12" fmla="*/ 330052 h 463613"/>
                  <a:gd name="connsiteX13" fmla="*/ 219900 w 593397"/>
                  <a:gd name="connsiteY13" fmla="*/ 268380 h 463613"/>
                  <a:gd name="connsiteX14" fmla="*/ 391874 w 593397"/>
                  <a:gd name="connsiteY14" fmla="*/ 268380 h 463613"/>
                  <a:gd name="connsiteX15" fmla="*/ 397868 w 593397"/>
                  <a:gd name="connsiteY15" fmla="*/ 274829 h 463613"/>
                  <a:gd name="connsiteX16" fmla="*/ 391874 w 593397"/>
                  <a:gd name="connsiteY16" fmla="*/ 280818 h 463613"/>
                  <a:gd name="connsiteX17" fmla="*/ 219900 w 593397"/>
                  <a:gd name="connsiteY17" fmla="*/ 280818 h 463613"/>
                  <a:gd name="connsiteX18" fmla="*/ 213445 w 593397"/>
                  <a:gd name="connsiteY18" fmla="*/ 274829 h 463613"/>
                  <a:gd name="connsiteX19" fmla="*/ 219900 w 593397"/>
                  <a:gd name="connsiteY19" fmla="*/ 268380 h 463613"/>
                  <a:gd name="connsiteX20" fmla="*/ 219900 w 593397"/>
                  <a:gd name="connsiteY20" fmla="*/ 207153 h 463613"/>
                  <a:gd name="connsiteX21" fmla="*/ 391874 w 593397"/>
                  <a:gd name="connsiteY21" fmla="*/ 207153 h 463613"/>
                  <a:gd name="connsiteX22" fmla="*/ 397868 w 593397"/>
                  <a:gd name="connsiteY22" fmla="*/ 213142 h 463613"/>
                  <a:gd name="connsiteX23" fmla="*/ 391874 w 593397"/>
                  <a:gd name="connsiteY23" fmla="*/ 219591 h 463613"/>
                  <a:gd name="connsiteX24" fmla="*/ 219900 w 593397"/>
                  <a:gd name="connsiteY24" fmla="*/ 219591 h 463613"/>
                  <a:gd name="connsiteX25" fmla="*/ 213445 w 593397"/>
                  <a:gd name="connsiteY25" fmla="*/ 213142 h 463613"/>
                  <a:gd name="connsiteX26" fmla="*/ 219900 w 593397"/>
                  <a:gd name="connsiteY26" fmla="*/ 207153 h 463613"/>
                  <a:gd name="connsiteX27" fmla="*/ 219900 w 593397"/>
                  <a:gd name="connsiteY27" fmla="*/ 145925 h 463613"/>
                  <a:gd name="connsiteX28" fmla="*/ 391874 w 593397"/>
                  <a:gd name="connsiteY28" fmla="*/ 145925 h 463613"/>
                  <a:gd name="connsiteX29" fmla="*/ 397868 w 593397"/>
                  <a:gd name="connsiteY29" fmla="*/ 151922 h 463613"/>
                  <a:gd name="connsiteX30" fmla="*/ 391874 w 593397"/>
                  <a:gd name="connsiteY30" fmla="*/ 157919 h 463613"/>
                  <a:gd name="connsiteX31" fmla="*/ 219900 w 593397"/>
                  <a:gd name="connsiteY31" fmla="*/ 157919 h 463613"/>
                  <a:gd name="connsiteX32" fmla="*/ 213445 w 593397"/>
                  <a:gd name="connsiteY32" fmla="*/ 151922 h 463613"/>
                  <a:gd name="connsiteX33" fmla="*/ 219900 w 593397"/>
                  <a:gd name="connsiteY33" fmla="*/ 145925 h 463613"/>
                  <a:gd name="connsiteX34" fmla="*/ 219900 w 593397"/>
                  <a:gd name="connsiteY34" fmla="*/ 84253 h 463613"/>
                  <a:gd name="connsiteX35" fmla="*/ 391874 w 593397"/>
                  <a:gd name="connsiteY35" fmla="*/ 84253 h 463613"/>
                  <a:gd name="connsiteX36" fmla="*/ 397868 w 593397"/>
                  <a:gd name="connsiteY36" fmla="*/ 90664 h 463613"/>
                  <a:gd name="connsiteX37" fmla="*/ 391874 w 593397"/>
                  <a:gd name="connsiteY37" fmla="*/ 96617 h 463613"/>
                  <a:gd name="connsiteX38" fmla="*/ 219900 w 593397"/>
                  <a:gd name="connsiteY38" fmla="*/ 96617 h 463613"/>
                  <a:gd name="connsiteX39" fmla="*/ 213445 w 593397"/>
                  <a:gd name="connsiteY39" fmla="*/ 90664 h 463613"/>
                  <a:gd name="connsiteX40" fmla="*/ 219900 w 593397"/>
                  <a:gd name="connsiteY40" fmla="*/ 84253 h 463613"/>
                  <a:gd name="connsiteX41" fmla="*/ 519626 w 593397"/>
                  <a:gd name="connsiteY41" fmla="*/ 12430 h 463613"/>
                  <a:gd name="connsiteX42" fmla="*/ 458303 w 593397"/>
                  <a:gd name="connsiteY42" fmla="*/ 67677 h 463613"/>
                  <a:gd name="connsiteX43" fmla="*/ 580487 w 593397"/>
                  <a:gd name="connsiteY43" fmla="*/ 67677 h 463613"/>
                  <a:gd name="connsiteX44" fmla="*/ 519626 w 593397"/>
                  <a:gd name="connsiteY44" fmla="*/ 12430 h 463613"/>
                  <a:gd name="connsiteX45" fmla="*/ 208865 w 593397"/>
                  <a:gd name="connsiteY45" fmla="*/ 12430 h 463613"/>
                  <a:gd name="connsiteX46" fmla="*/ 147542 w 593397"/>
                  <a:gd name="connsiteY46" fmla="*/ 73662 h 463613"/>
                  <a:gd name="connsiteX47" fmla="*/ 147542 w 593397"/>
                  <a:gd name="connsiteY47" fmla="*/ 383505 h 463613"/>
                  <a:gd name="connsiteX48" fmla="*/ 316755 w 593397"/>
                  <a:gd name="connsiteY48" fmla="*/ 383505 h 463613"/>
                  <a:gd name="connsiteX49" fmla="*/ 322749 w 593397"/>
                  <a:gd name="connsiteY49" fmla="*/ 389951 h 463613"/>
                  <a:gd name="connsiteX50" fmla="*/ 384071 w 593397"/>
                  <a:gd name="connsiteY50" fmla="*/ 451183 h 463613"/>
                  <a:gd name="connsiteX51" fmla="*/ 445855 w 593397"/>
                  <a:gd name="connsiteY51" fmla="*/ 389951 h 463613"/>
                  <a:gd name="connsiteX52" fmla="*/ 445855 w 593397"/>
                  <a:gd name="connsiteY52" fmla="*/ 388109 h 463613"/>
                  <a:gd name="connsiteX53" fmla="*/ 445855 w 593397"/>
                  <a:gd name="connsiteY53" fmla="*/ 386728 h 463613"/>
                  <a:gd name="connsiteX54" fmla="*/ 445855 w 593397"/>
                  <a:gd name="connsiteY54" fmla="*/ 366931 h 463613"/>
                  <a:gd name="connsiteX55" fmla="*/ 445855 w 593397"/>
                  <a:gd name="connsiteY55" fmla="*/ 73662 h 463613"/>
                  <a:gd name="connsiteX56" fmla="*/ 478591 w 593397"/>
                  <a:gd name="connsiteY56" fmla="*/ 12430 h 463613"/>
                  <a:gd name="connsiteX57" fmla="*/ 208865 w 593397"/>
                  <a:gd name="connsiteY57" fmla="*/ 0 h 463613"/>
                  <a:gd name="connsiteX58" fmla="*/ 511788 w 593397"/>
                  <a:gd name="connsiteY58" fmla="*/ 0 h 463613"/>
                  <a:gd name="connsiteX59" fmla="*/ 513171 w 593397"/>
                  <a:gd name="connsiteY59" fmla="*/ 460 h 463613"/>
                  <a:gd name="connsiteX60" fmla="*/ 519626 w 593397"/>
                  <a:gd name="connsiteY60" fmla="*/ 0 h 463613"/>
                  <a:gd name="connsiteX61" fmla="*/ 593397 w 593397"/>
                  <a:gd name="connsiteY61" fmla="*/ 73662 h 463613"/>
                  <a:gd name="connsiteX62" fmla="*/ 586942 w 593397"/>
                  <a:gd name="connsiteY62" fmla="*/ 79647 h 463613"/>
                  <a:gd name="connsiteX63" fmla="*/ 457842 w 593397"/>
                  <a:gd name="connsiteY63" fmla="*/ 79647 h 463613"/>
                  <a:gd name="connsiteX64" fmla="*/ 457842 w 593397"/>
                  <a:gd name="connsiteY64" fmla="*/ 366931 h 463613"/>
                  <a:gd name="connsiteX65" fmla="*/ 457842 w 593397"/>
                  <a:gd name="connsiteY65" fmla="*/ 386728 h 463613"/>
                  <a:gd name="connsiteX66" fmla="*/ 457842 w 593397"/>
                  <a:gd name="connsiteY66" fmla="*/ 388109 h 463613"/>
                  <a:gd name="connsiteX67" fmla="*/ 457842 w 593397"/>
                  <a:gd name="connsiteY67" fmla="*/ 389951 h 463613"/>
                  <a:gd name="connsiteX68" fmla="*/ 384071 w 593397"/>
                  <a:gd name="connsiteY68" fmla="*/ 463613 h 463613"/>
                  <a:gd name="connsiteX69" fmla="*/ 81609 w 593397"/>
                  <a:gd name="connsiteY69" fmla="*/ 463613 h 463613"/>
                  <a:gd name="connsiteX70" fmla="*/ 77921 w 593397"/>
                  <a:gd name="connsiteY70" fmla="*/ 461772 h 463613"/>
                  <a:gd name="connsiteX71" fmla="*/ 73771 w 593397"/>
                  <a:gd name="connsiteY71" fmla="*/ 463613 h 463613"/>
                  <a:gd name="connsiteX72" fmla="*/ 0 w 593397"/>
                  <a:gd name="connsiteY72" fmla="*/ 389951 h 463613"/>
                  <a:gd name="connsiteX73" fmla="*/ 5994 w 593397"/>
                  <a:gd name="connsiteY73" fmla="*/ 383505 h 463613"/>
                  <a:gd name="connsiteX74" fmla="*/ 135093 w 593397"/>
                  <a:gd name="connsiteY74" fmla="*/ 383505 h 463613"/>
                  <a:gd name="connsiteX75" fmla="*/ 135093 w 593397"/>
                  <a:gd name="connsiteY75" fmla="*/ 73662 h 463613"/>
                  <a:gd name="connsiteX76" fmla="*/ 208865 w 593397"/>
                  <a:gd name="connsiteY76" fmla="*/ 0 h 46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593397" h="463613">
                    <a:moveTo>
                      <a:pt x="12449" y="395936"/>
                    </a:moveTo>
                    <a:cubicBezTo>
                      <a:pt x="15676" y="426782"/>
                      <a:pt x="41957" y="451183"/>
                      <a:pt x="73771" y="451183"/>
                    </a:cubicBezTo>
                    <a:cubicBezTo>
                      <a:pt x="75154" y="451183"/>
                      <a:pt x="76538" y="451643"/>
                      <a:pt x="77921" y="452564"/>
                    </a:cubicBezTo>
                    <a:cubicBezTo>
                      <a:pt x="78843" y="451643"/>
                      <a:pt x="80226" y="451183"/>
                      <a:pt x="81609" y="451183"/>
                    </a:cubicBezTo>
                    <a:lnTo>
                      <a:pt x="343497" y="451183"/>
                    </a:lnTo>
                    <a:cubicBezTo>
                      <a:pt x="325054" y="439212"/>
                      <a:pt x="312605" y="418955"/>
                      <a:pt x="310761" y="395936"/>
                    </a:cubicBezTo>
                    <a:close/>
                    <a:moveTo>
                      <a:pt x="219900" y="330052"/>
                    </a:moveTo>
                    <a:lnTo>
                      <a:pt x="391874" y="330052"/>
                    </a:lnTo>
                    <a:cubicBezTo>
                      <a:pt x="395102" y="330052"/>
                      <a:pt x="397868" y="332820"/>
                      <a:pt x="397868" y="336049"/>
                    </a:cubicBezTo>
                    <a:cubicBezTo>
                      <a:pt x="397868" y="339278"/>
                      <a:pt x="395102" y="342046"/>
                      <a:pt x="391874" y="342046"/>
                    </a:cubicBezTo>
                    <a:lnTo>
                      <a:pt x="219900" y="342046"/>
                    </a:lnTo>
                    <a:cubicBezTo>
                      <a:pt x="216211" y="342046"/>
                      <a:pt x="213445" y="339278"/>
                      <a:pt x="213445" y="336049"/>
                    </a:cubicBezTo>
                    <a:cubicBezTo>
                      <a:pt x="213445" y="332820"/>
                      <a:pt x="216211" y="330052"/>
                      <a:pt x="219900" y="330052"/>
                    </a:cubicBezTo>
                    <a:close/>
                    <a:moveTo>
                      <a:pt x="219900" y="268380"/>
                    </a:moveTo>
                    <a:lnTo>
                      <a:pt x="391874" y="268380"/>
                    </a:lnTo>
                    <a:cubicBezTo>
                      <a:pt x="395102" y="268380"/>
                      <a:pt x="397868" y="271144"/>
                      <a:pt x="397868" y="274829"/>
                    </a:cubicBezTo>
                    <a:cubicBezTo>
                      <a:pt x="397868" y="278054"/>
                      <a:pt x="395102" y="280818"/>
                      <a:pt x="391874" y="280818"/>
                    </a:cubicBezTo>
                    <a:lnTo>
                      <a:pt x="219900" y="280818"/>
                    </a:lnTo>
                    <a:cubicBezTo>
                      <a:pt x="216211" y="280818"/>
                      <a:pt x="213445" y="278054"/>
                      <a:pt x="213445" y="274829"/>
                    </a:cubicBezTo>
                    <a:cubicBezTo>
                      <a:pt x="213445" y="271144"/>
                      <a:pt x="216211" y="268380"/>
                      <a:pt x="219900" y="268380"/>
                    </a:cubicBezTo>
                    <a:close/>
                    <a:moveTo>
                      <a:pt x="219900" y="207153"/>
                    </a:moveTo>
                    <a:lnTo>
                      <a:pt x="391874" y="207153"/>
                    </a:lnTo>
                    <a:cubicBezTo>
                      <a:pt x="395102" y="207153"/>
                      <a:pt x="397868" y="209917"/>
                      <a:pt x="397868" y="213142"/>
                    </a:cubicBezTo>
                    <a:cubicBezTo>
                      <a:pt x="397868" y="216827"/>
                      <a:pt x="395102" y="219591"/>
                      <a:pt x="391874" y="219591"/>
                    </a:cubicBezTo>
                    <a:lnTo>
                      <a:pt x="219900" y="219591"/>
                    </a:lnTo>
                    <a:cubicBezTo>
                      <a:pt x="216211" y="219591"/>
                      <a:pt x="213445" y="216827"/>
                      <a:pt x="213445" y="213142"/>
                    </a:cubicBezTo>
                    <a:cubicBezTo>
                      <a:pt x="213445" y="209917"/>
                      <a:pt x="216211" y="207153"/>
                      <a:pt x="219900" y="207153"/>
                    </a:cubicBezTo>
                    <a:close/>
                    <a:moveTo>
                      <a:pt x="219900" y="145925"/>
                    </a:moveTo>
                    <a:lnTo>
                      <a:pt x="391874" y="145925"/>
                    </a:lnTo>
                    <a:cubicBezTo>
                      <a:pt x="395102" y="145925"/>
                      <a:pt x="397868" y="148693"/>
                      <a:pt x="397868" y="151922"/>
                    </a:cubicBezTo>
                    <a:cubicBezTo>
                      <a:pt x="397868" y="155151"/>
                      <a:pt x="395102" y="157919"/>
                      <a:pt x="391874" y="157919"/>
                    </a:cubicBezTo>
                    <a:lnTo>
                      <a:pt x="219900" y="157919"/>
                    </a:lnTo>
                    <a:cubicBezTo>
                      <a:pt x="216211" y="157919"/>
                      <a:pt x="213445" y="155151"/>
                      <a:pt x="213445" y="151922"/>
                    </a:cubicBezTo>
                    <a:cubicBezTo>
                      <a:pt x="213445" y="148693"/>
                      <a:pt x="216211" y="145925"/>
                      <a:pt x="219900" y="145925"/>
                    </a:cubicBezTo>
                    <a:close/>
                    <a:moveTo>
                      <a:pt x="219900" y="84253"/>
                    </a:moveTo>
                    <a:lnTo>
                      <a:pt x="391874" y="84253"/>
                    </a:lnTo>
                    <a:cubicBezTo>
                      <a:pt x="395102" y="84253"/>
                      <a:pt x="397868" y="87001"/>
                      <a:pt x="397868" y="90664"/>
                    </a:cubicBezTo>
                    <a:cubicBezTo>
                      <a:pt x="397868" y="93870"/>
                      <a:pt x="395102" y="96617"/>
                      <a:pt x="391874" y="96617"/>
                    </a:cubicBezTo>
                    <a:lnTo>
                      <a:pt x="219900" y="96617"/>
                    </a:lnTo>
                    <a:cubicBezTo>
                      <a:pt x="216211" y="96617"/>
                      <a:pt x="213445" y="93870"/>
                      <a:pt x="213445" y="90664"/>
                    </a:cubicBezTo>
                    <a:cubicBezTo>
                      <a:pt x="213445" y="87001"/>
                      <a:pt x="216211" y="84253"/>
                      <a:pt x="219900" y="84253"/>
                    </a:cubicBezTo>
                    <a:close/>
                    <a:moveTo>
                      <a:pt x="519626" y="12430"/>
                    </a:moveTo>
                    <a:cubicBezTo>
                      <a:pt x="487812" y="12430"/>
                      <a:pt x="461531" y="36371"/>
                      <a:pt x="458303" y="67677"/>
                    </a:cubicBezTo>
                    <a:lnTo>
                      <a:pt x="580487" y="67677"/>
                    </a:lnTo>
                    <a:cubicBezTo>
                      <a:pt x="577721" y="36371"/>
                      <a:pt x="551440" y="12430"/>
                      <a:pt x="519626" y="12430"/>
                    </a:cubicBezTo>
                    <a:close/>
                    <a:moveTo>
                      <a:pt x="208865" y="12430"/>
                    </a:moveTo>
                    <a:cubicBezTo>
                      <a:pt x="175207" y="12430"/>
                      <a:pt x="147542" y="39593"/>
                      <a:pt x="147542" y="73662"/>
                    </a:cubicBezTo>
                    <a:lnTo>
                      <a:pt x="147542" y="383505"/>
                    </a:lnTo>
                    <a:lnTo>
                      <a:pt x="316755" y="383505"/>
                    </a:lnTo>
                    <a:cubicBezTo>
                      <a:pt x="319983" y="383505"/>
                      <a:pt x="322749" y="386268"/>
                      <a:pt x="322749" y="389951"/>
                    </a:cubicBezTo>
                    <a:cubicBezTo>
                      <a:pt x="322749" y="423559"/>
                      <a:pt x="350413" y="451183"/>
                      <a:pt x="384071" y="451183"/>
                    </a:cubicBezTo>
                    <a:cubicBezTo>
                      <a:pt x="418190" y="451183"/>
                      <a:pt x="445855" y="423559"/>
                      <a:pt x="445855" y="389951"/>
                    </a:cubicBezTo>
                    <a:cubicBezTo>
                      <a:pt x="445855" y="389490"/>
                      <a:pt x="445855" y="388569"/>
                      <a:pt x="445855" y="388109"/>
                    </a:cubicBezTo>
                    <a:cubicBezTo>
                      <a:pt x="445855" y="387649"/>
                      <a:pt x="445855" y="387188"/>
                      <a:pt x="445855" y="386728"/>
                    </a:cubicBezTo>
                    <a:lnTo>
                      <a:pt x="445855" y="366931"/>
                    </a:lnTo>
                    <a:lnTo>
                      <a:pt x="445855" y="73662"/>
                    </a:lnTo>
                    <a:cubicBezTo>
                      <a:pt x="445855" y="47881"/>
                      <a:pt x="458765" y="25321"/>
                      <a:pt x="478591" y="12430"/>
                    </a:cubicBezTo>
                    <a:close/>
                    <a:moveTo>
                      <a:pt x="208865" y="0"/>
                    </a:moveTo>
                    <a:lnTo>
                      <a:pt x="511788" y="0"/>
                    </a:lnTo>
                    <a:cubicBezTo>
                      <a:pt x="512249" y="0"/>
                      <a:pt x="512710" y="0"/>
                      <a:pt x="513171" y="460"/>
                    </a:cubicBezTo>
                    <a:cubicBezTo>
                      <a:pt x="515476" y="0"/>
                      <a:pt x="517320" y="0"/>
                      <a:pt x="519626" y="0"/>
                    </a:cubicBezTo>
                    <a:cubicBezTo>
                      <a:pt x="560200" y="0"/>
                      <a:pt x="593397" y="33148"/>
                      <a:pt x="593397" y="73662"/>
                    </a:cubicBezTo>
                    <a:cubicBezTo>
                      <a:pt x="593397" y="76885"/>
                      <a:pt x="590631" y="79647"/>
                      <a:pt x="586942" y="79647"/>
                    </a:cubicBezTo>
                    <a:lnTo>
                      <a:pt x="457842" y="79647"/>
                    </a:lnTo>
                    <a:lnTo>
                      <a:pt x="457842" y="366931"/>
                    </a:lnTo>
                    <a:lnTo>
                      <a:pt x="457842" y="386728"/>
                    </a:lnTo>
                    <a:cubicBezTo>
                      <a:pt x="457842" y="387188"/>
                      <a:pt x="457842" y="387649"/>
                      <a:pt x="457842" y="388109"/>
                    </a:cubicBezTo>
                    <a:cubicBezTo>
                      <a:pt x="457842" y="388569"/>
                      <a:pt x="457842" y="389490"/>
                      <a:pt x="457842" y="389951"/>
                    </a:cubicBezTo>
                    <a:cubicBezTo>
                      <a:pt x="457842" y="430465"/>
                      <a:pt x="425106" y="463613"/>
                      <a:pt x="384071" y="463613"/>
                    </a:cubicBezTo>
                    <a:lnTo>
                      <a:pt x="81609" y="463613"/>
                    </a:lnTo>
                    <a:cubicBezTo>
                      <a:pt x="80226" y="463613"/>
                      <a:pt x="78843" y="462692"/>
                      <a:pt x="77921" y="461772"/>
                    </a:cubicBezTo>
                    <a:cubicBezTo>
                      <a:pt x="76538" y="462692"/>
                      <a:pt x="75154" y="463613"/>
                      <a:pt x="73771" y="463613"/>
                    </a:cubicBezTo>
                    <a:cubicBezTo>
                      <a:pt x="33197" y="463613"/>
                      <a:pt x="0" y="430465"/>
                      <a:pt x="0" y="389951"/>
                    </a:cubicBezTo>
                    <a:cubicBezTo>
                      <a:pt x="0" y="386268"/>
                      <a:pt x="2766" y="383505"/>
                      <a:pt x="5994" y="383505"/>
                    </a:cubicBezTo>
                    <a:lnTo>
                      <a:pt x="135093" y="383505"/>
                    </a:lnTo>
                    <a:lnTo>
                      <a:pt x="135093" y="73662"/>
                    </a:lnTo>
                    <a:cubicBezTo>
                      <a:pt x="135093" y="33148"/>
                      <a:pt x="168291" y="0"/>
                      <a:pt x="20886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2F2F2"/>
                  </a:gs>
                  <a:gs pos="31000">
                    <a:srgbClr val="B4C08F"/>
                  </a:gs>
                  <a:gs pos="100000">
                    <a:srgbClr val="7C913A"/>
                  </a:gs>
                </a:gsLst>
                <a:lin ang="16200000" scaled="1"/>
                <a:tileRect/>
              </a:gradFill>
              <a:ln>
                <a:noFill/>
              </a:ln>
            </p:spPr>
          </p:sp>
          <p:sp>
            <p:nvSpPr>
              <p:cNvPr id="35" name="paper-with-text-and-curved-upper-and-bottom-borders_38177">
                <a:extLst>
                  <a:ext uri="{FF2B5EF4-FFF2-40B4-BE49-F238E27FC236}">
                    <a16:creationId xmlns:a16="http://schemas.microsoft.com/office/drawing/2014/main" id="{4955844A-683F-48CF-882E-3DE0197575A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750740" y="2930065"/>
                <a:ext cx="290387" cy="226876"/>
              </a:xfrm>
              <a:custGeom>
                <a:avLst/>
                <a:gdLst>
                  <a:gd name="connsiteX0" fmla="*/ 12449 w 593397"/>
                  <a:gd name="connsiteY0" fmla="*/ 395936 h 463613"/>
                  <a:gd name="connsiteX1" fmla="*/ 73771 w 593397"/>
                  <a:gd name="connsiteY1" fmla="*/ 451183 h 463613"/>
                  <a:gd name="connsiteX2" fmla="*/ 77921 w 593397"/>
                  <a:gd name="connsiteY2" fmla="*/ 452564 h 463613"/>
                  <a:gd name="connsiteX3" fmla="*/ 81609 w 593397"/>
                  <a:gd name="connsiteY3" fmla="*/ 451183 h 463613"/>
                  <a:gd name="connsiteX4" fmla="*/ 343497 w 593397"/>
                  <a:gd name="connsiteY4" fmla="*/ 451183 h 463613"/>
                  <a:gd name="connsiteX5" fmla="*/ 310761 w 593397"/>
                  <a:gd name="connsiteY5" fmla="*/ 395936 h 463613"/>
                  <a:gd name="connsiteX6" fmla="*/ 219900 w 593397"/>
                  <a:gd name="connsiteY6" fmla="*/ 330052 h 463613"/>
                  <a:gd name="connsiteX7" fmla="*/ 391874 w 593397"/>
                  <a:gd name="connsiteY7" fmla="*/ 330052 h 463613"/>
                  <a:gd name="connsiteX8" fmla="*/ 397868 w 593397"/>
                  <a:gd name="connsiteY8" fmla="*/ 336049 h 463613"/>
                  <a:gd name="connsiteX9" fmla="*/ 391874 w 593397"/>
                  <a:gd name="connsiteY9" fmla="*/ 342046 h 463613"/>
                  <a:gd name="connsiteX10" fmla="*/ 219900 w 593397"/>
                  <a:gd name="connsiteY10" fmla="*/ 342046 h 463613"/>
                  <a:gd name="connsiteX11" fmla="*/ 213445 w 593397"/>
                  <a:gd name="connsiteY11" fmla="*/ 336049 h 463613"/>
                  <a:gd name="connsiteX12" fmla="*/ 219900 w 593397"/>
                  <a:gd name="connsiteY12" fmla="*/ 330052 h 463613"/>
                  <a:gd name="connsiteX13" fmla="*/ 219900 w 593397"/>
                  <a:gd name="connsiteY13" fmla="*/ 268380 h 463613"/>
                  <a:gd name="connsiteX14" fmla="*/ 391874 w 593397"/>
                  <a:gd name="connsiteY14" fmla="*/ 268380 h 463613"/>
                  <a:gd name="connsiteX15" fmla="*/ 397868 w 593397"/>
                  <a:gd name="connsiteY15" fmla="*/ 274829 h 463613"/>
                  <a:gd name="connsiteX16" fmla="*/ 391874 w 593397"/>
                  <a:gd name="connsiteY16" fmla="*/ 280818 h 463613"/>
                  <a:gd name="connsiteX17" fmla="*/ 219900 w 593397"/>
                  <a:gd name="connsiteY17" fmla="*/ 280818 h 463613"/>
                  <a:gd name="connsiteX18" fmla="*/ 213445 w 593397"/>
                  <a:gd name="connsiteY18" fmla="*/ 274829 h 463613"/>
                  <a:gd name="connsiteX19" fmla="*/ 219900 w 593397"/>
                  <a:gd name="connsiteY19" fmla="*/ 268380 h 463613"/>
                  <a:gd name="connsiteX20" fmla="*/ 219900 w 593397"/>
                  <a:gd name="connsiteY20" fmla="*/ 207153 h 463613"/>
                  <a:gd name="connsiteX21" fmla="*/ 391874 w 593397"/>
                  <a:gd name="connsiteY21" fmla="*/ 207153 h 463613"/>
                  <a:gd name="connsiteX22" fmla="*/ 397868 w 593397"/>
                  <a:gd name="connsiteY22" fmla="*/ 213142 h 463613"/>
                  <a:gd name="connsiteX23" fmla="*/ 391874 w 593397"/>
                  <a:gd name="connsiteY23" fmla="*/ 219591 h 463613"/>
                  <a:gd name="connsiteX24" fmla="*/ 219900 w 593397"/>
                  <a:gd name="connsiteY24" fmla="*/ 219591 h 463613"/>
                  <a:gd name="connsiteX25" fmla="*/ 213445 w 593397"/>
                  <a:gd name="connsiteY25" fmla="*/ 213142 h 463613"/>
                  <a:gd name="connsiteX26" fmla="*/ 219900 w 593397"/>
                  <a:gd name="connsiteY26" fmla="*/ 207153 h 463613"/>
                  <a:gd name="connsiteX27" fmla="*/ 219900 w 593397"/>
                  <a:gd name="connsiteY27" fmla="*/ 145925 h 463613"/>
                  <a:gd name="connsiteX28" fmla="*/ 391874 w 593397"/>
                  <a:gd name="connsiteY28" fmla="*/ 145925 h 463613"/>
                  <a:gd name="connsiteX29" fmla="*/ 397868 w 593397"/>
                  <a:gd name="connsiteY29" fmla="*/ 151922 h 463613"/>
                  <a:gd name="connsiteX30" fmla="*/ 391874 w 593397"/>
                  <a:gd name="connsiteY30" fmla="*/ 157919 h 463613"/>
                  <a:gd name="connsiteX31" fmla="*/ 219900 w 593397"/>
                  <a:gd name="connsiteY31" fmla="*/ 157919 h 463613"/>
                  <a:gd name="connsiteX32" fmla="*/ 213445 w 593397"/>
                  <a:gd name="connsiteY32" fmla="*/ 151922 h 463613"/>
                  <a:gd name="connsiteX33" fmla="*/ 219900 w 593397"/>
                  <a:gd name="connsiteY33" fmla="*/ 145925 h 463613"/>
                  <a:gd name="connsiteX34" fmla="*/ 219900 w 593397"/>
                  <a:gd name="connsiteY34" fmla="*/ 84253 h 463613"/>
                  <a:gd name="connsiteX35" fmla="*/ 391874 w 593397"/>
                  <a:gd name="connsiteY35" fmla="*/ 84253 h 463613"/>
                  <a:gd name="connsiteX36" fmla="*/ 397868 w 593397"/>
                  <a:gd name="connsiteY36" fmla="*/ 90664 h 463613"/>
                  <a:gd name="connsiteX37" fmla="*/ 391874 w 593397"/>
                  <a:gd name="connsiteY37" fmla="*/ 96617 h 463613"/>
                  <a:gd name="connsiteX38" fmla="*/ 219900 w 593397"/>
                  <a:gd name="connsiteY38" fmla="*/ 96617 h 463613"/>
                  <a:gd name="connsiteX39" fmla="*/ 213445 w 593397"/>
                  <a:gd name="connsiteY39" fmla="*/ 90664 h 463613"/>
                  <a:gd name="connsiteX40" fmla="*/ 219900 w 593397"/>
                  <a:gd name="connsiteY40" fmla="*/ 84253 h 463613"/>
                  <a:gd name="connsiteX41" fmla="*/ 519626 w 593397"/>
                  <a:gd name="connsiteY41" fmla="*/ 12430 h 463613"/>
                  <a:gd name="connsiteX42" fmla="*/ 458303 w 593397"/>
                  <a:gd name="connsiteY42" fmla="*/ 67677 h 463613"/>
                  <a:gd name="connsiteX43" fmla="*/ 580487 w 593397"/>
                  <a:gd name="connsiteY43" fmla="*/ 67677 h 463613"/>
                  <a:gd name="connsiteX44" fmla="*/ 519626 w 593397"/>
                  <a:gd name="connsiteY44" fmla="*/ 12430 h 463613"/>
                  <a:gd name="connsiteX45" fmla="*/ 208865 w 593397"/>
                  <a:gd name="connsiteY45" fmla="*/ 12430 h 463613"/>
                  <a:gd name="connsiteX46" fmla="*/ 147542 w 593397"/>
                  <a:gd name="connsiteY46" fmla="*/ 73662 h 463613"/>
                  <a:gd name="connsiteX47" fmla="*/ 147542 w 593397"/>
                  <a:gd name="connsiteY47" fmla="*/ 383505 h 463613"/>
                  <a:gd name="connsiteX48" fmla="*/ 316755 w 593397"/>
                  <a:gd name="connsiteY48" fmla="*/ 383505 h 463613"/>
                  <a:gd name="connsiteX49" fmla="*/ 322749 w 593397"/>
                  <a:gd name="connsiteY49" fmla="*/ 389951 h 463613"/>
                  <a:gd name="connsiteX50" fmla="*/ 384071 w 593397"/>
                  <a:gd name="connsiteY50" fmla="*/ 451183 h 463613"/>
                  <a:gd name="connsiteX51" fmla="*/ 445855 w 593397"/>
                  <a:gd name="connsiteY51" fmla="*/ 389951 h 463613"/>
                  <a:gd name="connsiteX52" fmla="*/ 445855 w 593397"/>
                  <a:gd name="connsiteY52" fmla="*/ 388109 h 463613"/>
                  <a:gd name="connsiteX53" fmla="*/ 445855 w 593397"/>
                  <a:gd name="connsiteY53" fmla="*/ 386728 h 463613"/>
                  <a:gd name="connsiteX54" fmla="*/ 445855 w 593397"/>
                  <a:gd name="connsiteY54" fmla="*/ 366931 h 463613"/>
                  <a:gd name="connsiteX55" fmla="*/ 445855 w 593397"/>
                  <a:gd name="connsiteY55" fmla="*/ 73662 h 463613"/>
                  <a:gd name="connsiteX56" fmla="*/ 478591 w 593397"/>
                  <a:gd name="connsiteY56" fmla="*/ 12430 h 463613"/>
                  <a:gd name="connsiteX57" fmla="*/ 208865 w 593397"/>
                  <a:gd name="connsiteY57" fmla="*/ 0 h 463613"/>
                  <a:gd name="connsiteX58" fmla="*/ 511788 w 593397"/>
                  <a:gd name="connsiteY58" fmla="*/ 0 h 463613"/>
                  <a:gd name="connsiteX59" fmla="*/ 513171 w 593397"/>
                  <a:gd name="connsiteY59" fmla="*/ 460 h 463613"/>
                  <a:gd name="connsiteX60" fmla="*/ 519626 w 593397"/>
                  <a:gd name="connsiteY60" fmla="*/ 0 h 463613"/>
                  <a:gd name="connsiteX61" fmla="*/ 593397 w 593397"/>
                  <a:gd name="connsiteY61" fmla="*/ 73662 h 463613"/>
                  <a:gd name="connsiteX62" fmla="*/ 586942 w 593397"/>
                  <a:gd name="connsiteY62" fmla="*/ 79647 h 463613"/>
                  <a:gd name="connsiteX63" fmla="*/ 457842 w 593397"/>
                  <a:gd name="connsiteY63" fmla="*/ 79647 h 463613"/>
                  <a:gd name="connsiteX64" fmla="*/ 457842 w 593397"/>
                  <a:gd name="connsiteY64" fmla="*/ 366931 h 463613"/>
                  <a:gd name="connsiteX65" fmla="*/ 457842 w 593397"/>
                  <a:gd name="connsiteY65" fmla="*/ 386728 h 463613"/>
                  <a:gd name="connsiteX66" fmla="*/ 457842 w 593397"/>
                  <a:gd name="connsiteY66" fmla="*/ 388109 h 463613"/>
                  <a:gd name="connsiteX67" fmla="*/ 457842 w 593397"/>
                  <a:gd name="connsiteY67" fmla="*/ 389951 h 463613"/>
                  <a:gd name="connsiteX68" fmla="*/ 384071 w 593397"/>
                  <a:gd name="connsiteY68" fmla="*/ 463613 h 463613"/>
                  <a:gd name="connsiteX69" fmla="*/ 81609 w 593397"/>
                  <a:gd name="connsiteY69" fmla="*/ 463613 h 463613"/>
                  <a:gd name="connsiteX70" fmla="*/ 77921 w 593397"/>
                  <a:gd name="connsiteY70" fmla="*/ 461772 h 463613"/>
                  <a:gd name="connsiteX71" fmla="*/ 73771 w 593397"/>
                  <a:gd name="connsiteY71" fmla="*/ 463613 h 463613"/>
                  <a:gd name="connsiteX72" fmla="*/ 0 w 593397"/>
                  <a:gd name="connsiteY72" fmla="*/ 389951 h 463613"/>
                  <a:gd name="connsiteX73" fmla="*/ 5994 w 593397"/>
                  <a:gd name="connsiteY73" fmla="*/ 383505 h 463613"/>
                  <a:gd name="connsiteX74" fmla="*/ 135093 w 593397"/>
                  <a:gd name="connsiteY74" fmla="*/ 383505 h 463613"/>
                  <a:gd name="connsiteX75" fmla="*/ 135093 w 593397"/>
                  <a:gd name="connsiteY75" fmla="*/ 73662 h 463613"/>
                  <a:gd name="connsiteX76" fmla="*/ 208865 w 593397"/>
                  <a:gd name="connsiteY76" fmla="*/ 0 h 46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593397" h="463613">
                    <a:moveTo>
                      <a:pt x="12449" y="395936"/>
                    </a:moveTo>
                    <a:cubicBezTo>
                      <a:pt x="15676" y="426782"/>
                      <a:pt x="41957" y="451183"/>
                      <a:pt x="73771" y="451183"/>
                    </a:cubicBezTo>
                    <a:cubicBezTo>
                      <a:pt x="75154" y="451183"/>
                      <a:pt x="76538" y="451643"/>
                      <a:pt x="77921" y="452564"/>
                    </a:cubicBezTo>
                    <a:cubicBezTo>
                      <a:pt x="78843" y="451643"/>
                      <a:pt x="80226" y="451183"/>
                      <a:pt x="81609" y="451183"/>
                    </a:cubicBezTo>
                    <a:lnTo>
                      <a:pt x="343497" y="451183"/>
                    </a:lnTo>
                    <a:cubicBezTo>
                      <a:pt x="325054" y="439212"/>
                      <a:pt x="312605" y="418955"/>
                      <a:pt x="310761" y="395936"/>
                    </a:cubicBezTo>
                    <a:close/>
                    <a:moveTo>
                      <a:pt x="219900" y="330052"/>
                    </a:moveTo>
                    <a:lnTo>
                      <a:pt x="391874" y="330052"/>
                    </a:lnTo>
                    <a:cubicBezTo>
                      <a:pt x="395102" y="330052"/>
                      <a:pt x="397868" y="332820"/>
                      <a:pt x="397868" y="336049"/>
                    </a:cubicBezTo>
                    <a:cubicBezTo>
                      <a:pt x="397868" y="339278"/>
                      <a:pt x="395102" y="342046"/>
                      <a:pt x="391874" y="342046"/>
                    </a:cubicBezTo>
                    <a:lnTo>
                      <a:pt x="219900" y="342046"/>
                    </a:lnTo>
                    <a:cubicBezTo>
                      <a:pt x="216211" y="342046"/>
                      <a:pt x="213445" y="339278"/>
                      <a:pt x="213445" y="336049"/>
                    </a:cubicBezTo>
                    <a:cubicBezTo>
                      <a:pt x="213445" y="332820"/>
                      <a:pt x="216211" y="330052"/>
                      <a:pt x="219900" y="330052"/>
                    </a:cubicBezTo>
                    <a:close/>
                    <a:moveTo>
                      <a:pt x="219900" y="268380"/>
                    </a:moveTo>
                    <a:lnTo>
                      <a:pt x="391874" y="268380"/>
                    </a:lnTo>
                    <a:cubicBezTo>
                      <a:pt x="395102" y="268380"/>
                      <a:pt x="397868" y="271144"/>
                      <a:pt x="397868" y="274829"/>
                    </a:cubicBezTo>
                    <a:cubicBezTo>
                      <a:pt x="397868" y="278054"/>
                      <a:pt x="395102" y="280818"/>
                      <a:pt x="391874" y="280818"/>
                    </a:cubicBezTo>
                    <a:lnTo>
                      <a:pt x="219900" y="280818"/>
                    </a:lnTo>
                    <a:cubicBezTo>
                      <a:pt x="216211" y="280818"/>
                      <a:pt x="213445" y="278054"/>
                      <a:pt x="213445" y="274829"/>
                    </a:cubicBezTo>
                    <a:cubicBezTo>
                      <a:pt x="213445" y="271144"/>
                      <a:pt x="216211" y="268380"/>
                      <a:pt x="219900" y="268380"/>
                    </a:cubicBezTo>
                    <a:close/>
                    <a:moveTo>
                      <a:pt x="219900" y="207153"/>
                    </a:moveTo>
                    <a:lnTo>
                      <a:pt x="391874" y="207153"/>
                    </a:lnTo>
                    <a:cubicBezTo>
                      <a:pt x="395102" y="207153"/>
                      <a:pt x="397868" y="209917"/>
                      <a:pt x="397868" y="213142"/>
                    </a:cubicBezTo>
                    <a:cubicBezTo>
                      <a:pt x="397868" y="216827"/>
                      <a:pt x="395102" y="219591"/>
                      <a:pt x="391874" y="219591"/>
                    </a:cubicBezTo>
                    <a:lnTo>
                      <a:pt x="219900" y="219591"/>
                    </a:lnTo>
                    <a:cubicBezTo>
                      <a:pt x="216211" y="219591"/>
                      <a:pt x="213445" y="216827"/>
                      <a:pt x="213445" y="213142"/>
                    </a:cubicBezTo>
                    <a:cubicBezTo>
                      <a:pt x="213445" y="209917"/>
                      <a:pt x="216211" y="207153"/>
                      <a:pt x="219900" y="207153"/>
                    </a:cubicBezTo>
                    <a:close/>
                    <a:moveTo>
                      <a:pt x="219900" y="145925"/>
                    </a:moveTo>
                    <a:lnTo>
                      <a:pt x="391874" y="145925"/>
                    </a:lnTo>
                    <a:cubicBezTo>
                      <a:pt x="395102" y="145925"/>
                      <a:pt x="397868" y="148693"/>
                      <a:pt x="397868" y="151922"/>
                    </a:cubicBezTo>
                    <a:cubicBezTo>
                      <a:pt x="397868" y="155151"/>
                      <a:pt x="395102" y="157919"/>
                      <a:pt x="391874" y="157919"/>
                    </a:cubicBezTo>
                    <a:lnTo>
                      <a:pt x="219900" y="157919"/>
                    </a:lnTo>
                    <a:cubicBezTo>
                      <a:pt x="216211" y="157919"/>
                      <a:pt x="213445" y="155151"/>
                      <a:pt x="213445" y="151922"/>
                    </a:cubicBezTo>
                    <a:cubicBezTo>
                      <a:pt x="213445" y="148693"/>
                      <a:pt x="216211" y="145925"/>
                      <a:pt x="219900" y="145925"/>
                    </a:cubicBezTo>
                    <a:close/>
                    <a:moveTo>
                      <a:pt x="219900" y="84253"/>
                    </a:moveTo>
                    <a:lnTo>
                      <a:pt x="391874" y="84253"/>
                    </a:lnTo>
                    <a:cubicBezTo>
                      <a:pt x="395102" y="84253"/>
                      <a:pt x="397868" y="87001"/>
                      <a:pt x="397868" y="90664"/>
                    </a:cubicBezTo>
                    <a:cubicBezTo>
                      <a:pt x="397868" y="93870"/>
                      <a:pt x="395102" y="96617"/>
                      <a:pt x="391874" y="96617"/>
                    </a:cubicBezTo>
                    <a:lnTo>
                      <a:pt x="219900" y="96617"/>
                    </a:lnTo>
                    <a:cubicBezTo>
                      <a:pt x="216211" y="96617"/>
                      <a:pt x="213445" y="93870"/>
                      <a:pt x="213445" y="90664"/>
                    </a:cubicBezTo>
                    <a:cubicBezTo>
                      <a:pt x="213445" y="87001"/>
                      <a:pt x="216211" y="84253"/>
                      <a:pt x="219900" y="84253"/>
                    </a:cubicBezTo>
                    <a:close/>
                    <a:moveTo>
                      <a:pt x="519626" y="12430"/>
                    </a:moveTo>
                    <a:cubicBezTo>
                      <a:pt x="487812" y="12430"/>
                      <a:pt x="461531" y="36371"/>
                      <a:pt x="458303" y="67677"/>
                    </a:cubicBezTo>
                    <a:lnTo>
                      <a:pt x="580487" y="67677"/>
                    </a:lnTo>
                    <a:cubicBezTo>
                      <a:pt x="577721" y="36371"/>
                      <a:pt x="551440" y="12430"/>
                      <a:pt x="519626" y="12430"/>
                    </a:cubicBezTo>
                    <a:close/>
                    <a:moveTo>
                      <a:pt x="208865" y="12430"/>
                    </a:moveTo>
                    <a:cubicBezTo>
                      <a:pt x="175207" y="12430"/>
                      <a:pt x="147542" y="39593"/>
                      <a:pt x="147542" y="73662"/>
                    </a:cubicBezTo>
                    <a:lnTo>
                      <a:pt x="147542" y="383505"/>
                    </a:lnTo>
                    <a:lnTo>
                      <a:pt x="316755" y="383505"/>
                    </a:lnTo>
                    <a:cubicBezTo>
                      <a:pt x="319983" y="383505"/>
                      <a:pt x="322749" y="386268"/>
                      <a:pt x="322749" y="389951"/>
                    </a:cubicBezTo>
                    <a:cubicBezTo>
                      <a:pt x="322749" y="423559"/>
                      <a:pt x="350413" y="451183"/>
                      <a:pt x="384071" y="451183"/>
                    </a:cubicBezTo>
                    <a:cubicBezTo>
                      <a:pt x="418190" y="451183"/>
                      <a:pt x="445855" y="423559"/>
                      <a:pt x="445855" y="389951"/>
                    </a:cubicBezTo>
                    <a:cubicBezTo>
                      <a:pt x="445855" y="389490"/>
                      <a:pt x="445855" y="388569"/>
                      <a:pt x="445855" y="388109"/>
                    </a:cubicBezTo>
                    <a:cubicBezTo>
                      <a:pt x="445855" y="387649"/>
                      <a:pt x="445855" y="387188"/>
                      <a:pt x="445855" y="386728"/>
                    </a:cubicBezTo>
                    <a:lnTo>
                      <a:pt x="445855" y="366931"/>
                    </a:lnTo>
                    <a:lnTo>
                      <a:pt x="445855" y="73662"/>
                    </a:lnTo>
                    <a:cubicBezTo>
                      <a:pt x="445855" y="47881"/>
                      <a:pt x="458765" y="25321"/>
                      <a:pt x="478591" y="12430"/>
                    </a:cubicBezTo>
                    <a:close/>
                    <a:moveTo>
                      <a:pt x="208865" y="0"/>
                    </a:moveTo>
                    <a:lnTo>
                      <a:pt x="511788" y="0"/>
                    </a:lnTo>
                    <a:cubicBezTo>
                      <a:pt x="512249" y="0"/>
                      <a:pt x="512710" y="0"/>
                      <a:pt x="513171" y="460"/>
                    </a:cubicBezTo>
                    <a:cubicBezTo>
                      <a:pt x="515476" y="0"/>
                      <a:pt x="517320" y="0"/>
                      <a:pt x="519626" y="0"/>
                    </a:cubicBezTo>
                    <a:cubicBezTo>
                      <a:pt x="560200" y="0"/>
                      <a:pt x="593397" y="33148"/>
                      <a:pt x="593397" y="73662"/>
                    </a:cubicBezTo>
                    <a:cubicBezTo>
                      <a:pt x="593397" y="76885"/>
                      <a:pt x="590631" y="79647"/>
                      <a:pt x="586942" y="79647"/>
                    </a:cubicBezTo>
                    <a:lnTo>
                      <a:pt x="457842" y="79647"/>
                    </a:lnTo>
                    <a:lnTo>
                      <a:pt x="457842" y="366931"/>
                    </a:lnTo>
                    <a:lnTo>
                      <a:pt x="457842" y="386728"/>
                    </a:lnTo>
                    <a:cubicBezTo>
                      <a:pt x="457842" y="387188"/>
                      <a:pt x="457842" y="387649"/>
                      <a:pt x="457842" y="388109"/>
                    </a:cubicBezTo>
                    <a:cubicBezTo>
                      <a:pt x="457842" y="388569"/>
                      <a:pt x="457842" y="389490"/>
                      <a:pt x="457842" y="389951"/>
                    </a:cubicBezTo>
                    <a:cubicBezTo>
                      <a:pt x="457842" y="430465"/>
                      <a:pt x="425106" y="463613"/>
                      <a:pt x="384071" y="463613"/>
                    </a:cubicBezTo>
                    <a:lnTo>
                      <a:pt x="81609" y="463613"/>
                    </a:lnTo>
                    <a:cubicBezTo>
                      <a:pt x="80226" y="463613"/>
                      <a:pt x="78843" y="462692"/>
                      <a:pt x="77921" y="461772"/>
                    </a:cubicBezTo>
                    <a:cubicBezTo>
                      <a:pt x="76538" y="462692"/>
                      <a:pt x="75154" y="463613"/>
                      <a:pt x="73771" y="463613"/>
                    </a:cubicBezTo>
                    <a:cubicBezTo>
                      <a:pt x="33197" y="463613"/>
                      <a:pt x="0" y="430465"/>
                      <a:pt x="0" y="389951"/>
                    </a:cubicBezTo>
                    <a:cubicBezTo>
                      <a:pt x="0" y="386268"/>
                      <a:pt x="2766" y="383505"/>
                      <a:pt x="5994" y="383505"/>
                    </a:cubicBezTo>
                    <a:lnTo>
                      <a:pt x="135093" y="383505"/>
                    </a:lnTo>
                    <a:lnTo>
                      <a:pt x="135093" y="73662"/>
                    </a:lnTo>
                    <a:cubicBezTo>
                      <a:pt x="135093" y="33148"/>
                      <a:pt x="168291" y="0"/>
                      <a:pt x="20886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2F2F2"/>
                  </a:gs>
                  <a:gs pos="31000">
                    <a:srgbClr val="B4C08F"/>
                  </a:gs>
                  <a:gs pos="100000">
                    <a:srgbClr val="7C913A"/>
                  </a:gs>
                </a:gsLst>
                <a:lin ang="16200000" scaled="1"/>
                <a:tileRect/>
              </a:gradFill>
              <a:ln>
                <a:noFill/>
              </a:ln>
            </p:spPr>
          </p:sp>
        </p:grpSp>
        <p:sp>
          <p:nvSpPr>
            <p:cNvPr id="24" name="fragile_91827">
              <a:extLst>
                <a:ext uri="{FF2B5EF4-FFF2-40B4-BE49-F238E27FC236}">
                  <a16:creationId xmlns:a16="http://schemas.microsoft.com/office/drawing/2014/main" id="{59DC5C7E-E964-4914-9027-E7C2DEAD38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51738" y="5378855"/>
              <a:ext cx="243114" cy="297236"/>
            </a:xfrm>
            <a:custGeom>
              <a:avLst/>
              <a:gdLst>
                <a:gd name="connsiteX0" fmla="*/ 138497 w 497345"/>
                <a:gd name="connsiteY0" fmla="*/ 576237 h 608062"/>
                <a:gd name="connsiteX1" fmla="*/ 189138 w 497345"/>
                <a:gd name="connsiteY1" fmla="*/ 576237 h 608062"/>
                <a:gd name="connsiteX2" fmla="*/ 205063 w 497345"/>
                <a:gd name="connsiteY2" fmla="*/ 592150 h 608062"/>
                <a:gd name="connsiteX3" fmla="*/ 189138 w 497345"/>
                <a:gd name="connsiteY3" fmla="*/ 608062 h 608062"/>
                <a:gd name="connsiteX4" fmla="*/ 138497 w 497345"/>
                <a:gd name="connsiteY4" fmla="*/ 608062 h 608062"/>
                <a:gd name="connsiteX5" fmla="*/ 122572 w 497345"/>
                <a:gd name="connsiteY5" fmla="*/ 592150 h 608062"/>
                <a:gd name="connsiteX6" fmla="*/ 138497 w 497345"/>
                <a:gd name="connsiteY6" fmla="*/ 576237 h 608062"/>
                <a:gd name="connsiteX7" fmla="*/ 15935 w 497345"/>
                <a:gd name="connsiteY7" fmla="*/ 0 h 608062"/>
                <a:gd name="connsiteX8" fmla="*/ 481410 w 497345"/>
                <a:gd name="connsiteY8" fmla="*/ 0 h 608062"/>
                <a:gd name="connsiteX9" fmla="*/ 497345 w 497345"/>
                <a:gd name="connsiteY9" fmla="*/ 15909 h 608062"/>
                <a:gd name="connsiteX10" fmla="*/ 264688 w 497345"/>
                <a:gd name="connsiteY10" fmla="*/ 313417 h 608062"/>
                <a:gd name="connsiteX11" fmla="*/ 264688 w 497345"/>
                <a:gd name="connsiteY11" fmla="*/ 576243 h 608062"/>
                <a:gd name="connsiteX12" fmla="*/ 358866 w 497345"/>
                <a:gd name="connsiteY12" fmla="*/ 576243 h 608062"/>
                <a:gd name="connsiteX13" fmla="*/ 374801 w 497345"/>
                <a:gd name="connsiteY13" fmla="*/ 592153 h 608062"/>
                <a:gd name="connsiteX14" fmla="*/ 358866 w 497345"/>
                <a:gd name="connsiteY14" fmla="*/ 608062 h 608062"/>
                <a:gd name="connsiteX15" fmla="*/ 250824 w 497345"/>
                <a:gd name="connsiteY15" fmla="*/ 608062 h 608062"/>
                <a:gd name="connsiteX16" fmla="*/ 249708 w 497345"/>
                <a:gd name="connsiteY16" fmla="*/ 607903 h 608062"/>
                <a:gd name="connsiteX17" fmla="*/ 248752 w 497345"/>
                <a:gd name="connsiteY17" fmla="*/ 608062 h 608062"/>
                <a:gd name="connsiteX18" fmla="*/ 232817 w 497345"/>
                <a:gd name="connsiteY18" fmla="*/ 592153 h 608062"/>
                <a:gd name="connsiteX19" fmla="*/ 232817 w 497345"/>
                <a:gd name="connsiteY19" fmla="*/ 313417 h 608062"/>
                <a:gd name="connsiteX20" fmla="*/ 103580 w 497345"/>
                <a:gd name="connsiteY20" fmla="*/ 258211 h 608062"/>
                <a:gd name="connsiteX21" fmla="*/ 14820 w 497345"/>
                <a:gd name="connsiteY21" fmla="*/ 117730 h 608062"/>
                <a:gd name="connsiteX22" fmla="*/ 25497 w 497345"/>
                <a:gd name="connsiteY22" fmla="*/ 97843 h 608062"/>
                <a:gd name="connsiteX23" fmla="*/ 45416 w 497345"/>
                <a:gd name="connsiteY23" fmla="*/ 108503 h 608062"/>
                <a:gd name="connsiteX24" fmla="*/ 248752 w 497345"/>
                <a:gd name="connsiteY24" fmla="*/ 282235 h 608062"/>
                <a:gd name="connsiteX25" fmla="*/ 465155 w 497345"/>
                <a:gd name="connsiteY25" fmla="*/ 31819 h 608062"/>
                <a:gd name="connsiteX26" fmla="*/ 234251 w 497345"/>
                <a:gd name="connsiteY26" fmla="*/ 31819 h 608062"/>
                <a:gd name="connsiteX27" fmla="*/ 264050 w 497345"/>
                <a:gd name="connsiteY27" fmla="*/ 114708 h 608062"/>
                <a:gd name="connsiteX28" fmla="*/ 307554 w 497345"/>
                <a:gd name="connsiteY28" fmla="*/ 78593 h 608062"/>
                <a:gd name="connsiteX29" fmla="*/ 321896 w 497345"/>
                <a:gd name="connsiteY29" fmla="*/ 75570 h 608062"/>
                <a:gd name="connsiteX30" fmla="*/ 332732 w 497345"/>
                <a:gd name="connsiteY30" fmla="*/ 85275 h 608062"/>
                <a:gd name="connsiteX31" fmla="*/ 373845 w 497345"/>
                <a:gd name="connsiteY31" fmla="*/ 194096 h 608062"/>
                <a:gd name="connsiteX32" fmla="*/ 364603 w 497345"/>
                <a:gd name="connsiteY32" fmla="*/ 214460 h 608062"/>
                <a:gd name="connsiteX33" fmla="*/ 358866 w 497345"/>
                <a:gd name="connsiteY33" fmla="*/ 215574 h 608062"/>
                <a:gd name="connsiteX34" fmla="*/ 344046 w 497345"/>
                <a:gd name="connsiteY34" fmla="*/ 205233 h 608062"/>
                <a:gd name="connsiteX35" fmla="*/ 310741 w 497345"/>
                <a:gd name="connsiteY35" fmla="*/ 117412 h 608062"/>
                <a:gd name="connsiteX36" fmla="*/ 266759 w 497345"/>
                <a:gd name="connsiteY36" fmla="*/ 153527 h 608062"/>
                <a:gd name="connsiteX37" fmla="*/ 252417 w 497345"/>
                <a:gd name="connsiteY37" fmla="*/ 156709 h 608062"/>
                <a:gd name="connsiteX38" fmla="*/ 241741 w 497345"/>
                <a:gd name="connsiteY38" fmla="*/ 146686 h 608062"/>
                <a:gd name="connsiteX39" fmla="*/ 200308 w 497345"/>
                <a:gd name="connsiteY39" fmla="*/ 31819 h 608062"/>
                <a:gd name="connsiteX40" fmla="*/ 15935 w 497345"/>
                <a:gd name="connsiteY40" fmla="*/ 31819 h 608062"/>
                <a:gd name="connsiteX41" fmla="*/ 0 w 497345"/>
                <a:gd name="connsiteY41" fmla="*/ 15909 h 608062"/>
                <a:gd name="connsiteX42" fmla="*/ 15935 w 497345"/>
                <a:gd name="connsiteY4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97345" h="608062">
                  <a:moveTo>
                    <a:pt x="138497" y="576237"/>
                  </a:moveTo>
                  <a:lnTo>
                    <a:pt x="189138" y="576237"/>
                  </a:lnTo>
                  <a:cubicBezTo>
                    <a:pt x="198056" y="576237"/>
                    <a:pt x="205063" y="583239"/>
                    <a:pt x="205063" y="592150"/>
                  </a:cubicBezTo>
                  <a:cubicBezTo>
                    <a:pt x="205063" y="600902"/>
                    <a:pt x="198056" y="608062"/>
                    <a:pt x="189138" y="608062"/>
                  </a:cubicBezTo>
                  <a:lnTo>
                    <a:pt x="138497" y="608062"/>
                  </a:lnTo>
                  <a:cubicBezTo>
                    <a:pt x="129738" y="608062"/>
                    <a:pt x="122572" y="600902"/>
                    <a:pt x="122572" y="592150"/>
                  </a:cubicBezTo>
                  <a:cubicBezTo>
                    <a:pt x="122572" y="583239"/>
                    <a:pt x="129738" y="576237"/>
                    <a:pt x="138497" y="576237"/>
                  </a:cubicBezTo>
                  <a:close/>
                  <a:moveTo>
                    <a:pt x="15935" y="0"/>
                  </a:moveTo>
                  <a:lnTo>
                    <a:pt x="481410" y="0"/>
                  </a:lnTo>
                  <a:cubicBezTo>
                    <a:pt x="490333" y="0"/>
                    <a:pt x="497345" y="7159"/>
                    <a:pt x="497345" y="15909"/>
                  </a:cubicBezTo>
                  <a:cubicBezTo>
                    <a:pt x="497345" y="173891"/>
                    <a:pt x="394402" y="303554"/>
                    <a:pt x="264688" y="313417"/>
                  </a:cubicBezTo>
                  <a:lnTo>
                    <a:pt x="264688" y="576243"/>
                  </a:lnTo>
                  <a:lnTo>
                    <a:pt x="358866" y="576243"/>
                  </a:lnTo>
                  <a:cubicBezTo>
                    <a:pt x="367790" y="576243"/>
                    <a:pt x="374801" y="583243"/>
                    <a:pt x="374801" y="592153"/>
                  </a:cubicBezTo>
                  <a:cubicBezTo>
                    <a:pt x="374801" y="600903"/>
                    <a:pt x="367790" y="608062"/>
                    <a:pt x="358866" y="608062"/>
                  </a:cubicBezTo>
                  <a:lnTo>
                    <a:pt x="250824" y="608062"/>
                  </a:lnTo>
                  <a:cubicBezTo>
                    <a:pt x="250505" y="608062"/>
                    <a:pt x="250186" y="607903"/>
                    <a:pt x="249708" y="607903"/>
                  </a:cubicBezTo>
                  <a:cubicBezTo>
                    <a:pt x="249390" y="607903"/>
                    <a:pt x="249071" y="608062"/>
                    <a:pt x="248752" y="608062"/>
                  </a:cubicBezTo>
                  <a:cubicBezTo>
                    <a:pt x="239988" y="608062"/>
                    <a:pt x="232817" y="600903"/>
                    <a:pt x="232817" y="592153"/>
                  </a:cubicBezTo>
                  <a:lnTo>
                    <a:pt x="232817" y="313417"/>
                  </a:lnTo>
                  <a:cubicBezTo>
                    <a:pt x="186126" y="309917"/>
                    <a:pt x="141666" y="291144"/>
                    <a:pt x="103580" y="258211"/>
                  </a:cubicBezTo>
                  <a:cubicBezTo>
                    <a:pt x="62626" y="222892"/>
                    <a:pt x="32030" y="174368"/>
                    <a:pt x="14820" y="117730"/>
                  </a:cubicBezTo>
                  <a:cubicBezTo>
                    <a:pt x="12270" y="109298"/>
                    <a:pt x="17051" y="100389"/>
                    <a:pt x="25497" y="97843"/>
                  </a:cubicBezTo>
                  <a:cubicBezTo>
                    <a:pt x="33942" y="95298"/>
                    <a:pt x="42866" y="100071"/>
                    <a:pt x="45416" y="108503"/>
                  </a:cubicBezTo>
                  <a:cubicBezTo>
                    <a:pt x="76809" y="212392"/>
                    <a:pt x="158558" y="282235"/>
                    <a:pt x="248752" y="282235"/>
                  </a:cubicBezTo>
                  <a:cubicBezTo>
                    <a:pt x="363965" y="282235"/>
                    <a:pt x="458463" y="171345"/>
                    <a:pt x="465155" y="31819"/>
                  </a:cubicBezTo>
                  <a:lnTo>
                    <a:pt x="234251" y="31819"/>
                  </a:lnTo>
                  <a:lnTo>
                    <a:pt x="264050" y="114708"/>
                  </a:lnTo>
                  <a:lnTo>
                    <a:pt x="307554" y="78593"/>
                  </a:lnTo>
                  <a:cubicBezTo>
                    <a:pt x="311538" y="75411"/>
                    <a:pt x="316956" y="74297"/>
                    <a:pt x="321896" y="75570"/>
                  </a:cubicBezTo>
                  <a:cubicBezTo>
                    <a:pt x="326836" y="76843"/>
                    <a:pt x="330820" y="80502"/>
                    <a:pt x="332732" y="85275"/>
                  </a:cubicBezTo>
                  <a:lnTo>
                    <a:pt x="373845" y="194096"/>
                  </a:lnTo>
                  <a:cubicBezTo>
                    <a:pt x="377032" y="202210"/>
                    <a:pt x="372730" y="211437"/>
                    <a:pt x="364603" y="214460"/>
                  </a:cubicBezTo>
                  <a:cubicBezTo>
                    <a:pt x="362691" y="215256"/>
                    <a:pt x="360778" y="215574"/>
                    <a:pt x="358866" y="215574"/>
                  </a:cubicBezTo>
                  <a:cubicBezTo>
                    <a:pt x="352492" y="215574"/>
                    <a:pt x="346436" y="211597"/>
                    <a:pt x="344046" y="205233"/>
                  </a:cubicBezTo>
                  <a:lnTo>
                    <a:pt x="310741" y="117412"/>
                  </a:lnTo>
                  <a:lnTo>
                    <a:pt x="266759" y="153527"/>
                  </a:lnTo>
                  <a:cubicBezTo>
                    <a:pt x="262775" y="156868"/>
                    <a:pt x="257517" y="157981"/>
                    <a:pt x="252417" y="156709"/>
                  </a:cubicBezTo>
                  <a:cubicBezTo>
                    <a:pt x="247477" y="155277"/>
                    <a:pt x="243493" y="151618"/>
                    <a:pt x="241741" y="146686"/>
                  </a:cubicBezTo>
                  <a:lnTo>
                    <a:pt x="200308" y="31819"/>
                  </a:lnTo>
                  <a:lnTo>
                    <a:pt x="15935" y="31819"/>
                  </a:lnTo>
                  <a:cubicBezTo>
                    <a:pt x="7171" y="31819"/>
                    <a:pt x="0" y="24660"/>
                    <a:pt x="0" y="15909"/>
                  </a:cubicBezTo>
                  <a:cubicBezTo>
                    <a:pt x="0" y="7159"/>
                    <a:pt x="7171" y="0"/>
                    <a:pt x="159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F2F2"/>
                </a:gs>
                <a:gs pos="31000">
                  <a:srgbClr val="B4C08F"/>
                </a:gs>
                <a:gs pos="100000">
                  <a:srgbClr val="7C913A"/>
                </a:gs>
              </a:gsLst>
              <a:lin ang="16200000" scaled="1"/>
              <a:tileRect/>
            </a:gradFill>
            <a:ln>
              <a:noFill/>
            </a:ln>
          </p:spPr>
        </p:sp>
        <p:sp>
          <p:nvSpPr>
            <p:cNvPr id="25" name="fragile_91827">
              <a:extLst>
                <a:ext uri="{FF2B5EF4-FFF2-40B4-BE49-F238E27FC236}">
                  <a16:creationId xmlns:a16="http://schemas.microsoft.com/office/drawing/2014/main" id="{BFFC08F8-E6E2-476F-9ADB-1C2DD53776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45641" y="5378855"/>
              <a:ext cx="243114" cy="297236"/>
            </a:xfrm>
            <a:custGeom>
              <a:avLst/>
              <a:gdLst>
                <a:gd name="connsiteX0" fmla="*/ 138497 w 497345"/>
                <a:gd name="connsiteY0" fmla="*/ 576237 h 608062"/>
                <a:gd name="connsiteX1" fmla="*/ 189138 w 497345"/>
                <a:gd name="connsiteY1" fmla="*/ 576237 h 608062"/>
                <a:gd name="connsiteX2" fmla="*/ 205063 w 497345"/>
                <a:gd name="connsiteY2" fmla="*/ 592150 h 608062"/>
                <a:gd name="connsiteX3" fmla="*/ 189138 w 497345"/>
                <a:gd name="connsiteY3" fmla="*/ 608062 h 608062"/>
                <a:gd name="connsiteX4" fmla="*/ 138497 w 497345"/>
                <a:gd name="connsiteY4" fmla="*/ 608062 h 608062"/>
                <a:gd name="connsiteX5" fmla="*/ 122572 w 497345"/>
                <a:gd name="connsiteY5" fmla="*/ 592150 h 608062"/>
                <a:gd name="connsiteX6" fmla="*/ 138497 w 497345"/>
                <a:gd name="connsiteY6" fmla="*/ 576237 h 608062"/>
                <a:gd name="connsiteX7" fmla="*/ 15935 w 497345"/>
                <a:gd name="connsiteY7" fmla="*/ 0 h 608062"/>
                <a:gd name="connsiteX8" fmla="*/ 481410 w 497345"/>
                <a:gd name="connsiteY8" fmla="*/ 0 h 608062"/>
                <a:gd name="connsiteX9" fmla="*/ 497345 w 497345"/>
                <a:gd name="connsiteY9" fmla="*/ 15909 h 608062"/>
                <a:gd name="connsiteX10" fmla="*/ 264688 w 497345"/>
                <a:gd name="connsiteY10" fmla="*/ 313417 h 608062"/>
                <a:gd name="connsiteX11" fmla="*/ 264688 w 497345"/>
                <a:gd name="connsiteY11" fmla="*/ 576243 h 608062"/>
                <a:gd name="connsiteX12" fmla="*/ 358866 w 497345"/>
                <a:gd name="connsiteY12" fmla="*/ 576243 h 608062"/>
                <a:gd name="connsiteX13" fmla="*/ 374801 w 497345"/>
                <a:gd name="connsiteY13" fmla="*/ 592153 h 608062"/>
                <a:gd name="connsiteX14" fmla="*/ 358866 w 497345"/>
                <a:gd name="connsiteY14" fmla="*/ 608062 h 608062"/>
                <a:gd name="connsiteX15" fmla="*/ 250824 w 497345"/>
                <a:gd name="connsiteY15" fmla="*/ 608062 h 608062"/>
                <a:gd name="connsiteX16" fmla="*/ 249708 w 497345"/>
                <a:gd name="connsiteY16" fmla="*/ 607903 h 608062"/>
                <a:gd name="connsiteX17" fmla="*/ 248752 w 497345"/>
                <a:gd name="connsiteY17" fmla="*/ 608062 h 608062"/>
                <a:gd name="connsiteX18" fmla="*/ 232817 w 497345"/>
                <a:gd name="connsiteY18" fmla="*/ 592153 h 608062"/>
                <a:gd name="connsiteX19" fmla="*/ 232817 w 497345"/>
                <a:gd name="connsiteY19" fmla="*/ 313417 h 608062"/>
                <a:gd name="connsiteX20" fmla="*/ 103580 w 497345"/>
                <a:gd name="connsiteY20" fmla="*/ 258211 h 608062"/>
                <a:gd name="connsiteX21" fmla="*/ 14820 w 497345"/>
                <a:gd name="connsiteY21" fmla="*/ 117730 h 608062"/>
                <a:gd name="connsiteX22" fmla="*/ 25497 w 497345"/>
                <a:gd name="connsiteY22" fmla="*/ 97843 h 608062"/>
                <a:gd name="connsiteX23" fmla="*/ 45416 w 497345"/>
                <a:gd name="connsiteY23" fmla="*/ 108503 h 608062"/>
                <a:gd name="connsiteX24" fmla="*/ 248752 w 497345"/>
                <a:gd name="connsiteY24" fmla="*/ 282235 h 608062"/>
                <a:gd name="connsiteX25" fmla="*/ 465155 w 497345"/>
                <a:gd name="connsiteY25" fmla="*/ 31819 h 608062"/>
                <a:gd name="connsiteX26" fmla="*/ 234251 w 497345"/>
                <a:gd name="connsiteY26" fmla="*/ 31819 h 608062"/>
                <a:gd name="connsiteX27" fmla="*/ 264050 w 497345"/>
                <a:gd name="connsiteY27" fmla="*/ 114708 h 608062"/>
                <a:gd name="connsiteX28" fmla="*/ 307554 w 497345"/>
                <a:gd name="connsiteY28" fmla="*/ 78593 h 608062"/>
                <a:gd name="connsiteX29" fmla="*/ 321896 w 497345"/>
                <a:gd name="connsiteY29" fmla="*/ 75570 h 608062"/>
                <a:gd name="connsiteX30" fmla="*/ 332732 w 497345"/>
                <a:gd name="connsiteY30" fmla="*/ 85275 h 608062"/>
                <a:gd name="connsiteX31" fmla="*/ 373845 w 497345"/>
                <a:gd name="connsiteY31" fmla="*/ 194096 h 608062"/>
                <a:gd name="connsiteX32" fmla="*/ 364603 w 497345"/>
                <a:gd name="connsiteY32" fmla="*/ 214460 h 608062"/>
                <a:gd name="connsiteX33" fmla="*/ 358866 w 497345"/>
                <a:gd name="connsiteY33" fmla="*/ 215574 h 608062"/>
                <a:gd name="connsiteX34" fmla="*/ 344046 w 497345"/>
                <a:gd name="connsiteY34" fmla="*/ 205233 h 608062"/>
                <a:gd name="connsiteX35" fmla="*/ 310741 w 497345"/>
                <a:gd name="connsiteY35" fmla="*/ 117412 h 608062"/>
                <a:gd name="connsiteX36" fmla="*/ 266759 w 497345"/>
                <a:gd name="connsiteY36" fmla="*/ 153527 h 608062"/>
                <a:gd name="connsiteX37" fmla="*/ 252417 w 497345"/>
                <a:gd name="connsiteY37" fmla="*/ 156709 h 608062"/>
                <a:gd name="connsiteX38" fmla="*/ 241741 w 497345"/>
                <a:gd name="connsiteY38" fmla="*/ 146686 h 608062"/>
                <a:gd name="connsiteX39" fmla="*/ 200308 w 497345"/>
                <a:gd name="connsiteY39" fmla="*/ 31819 h 608062"/>
                <a:gd name="connsiteX40" fmla="*/ 15935 w 497345"/>
                <a:gd name="connsiteY40" fmla="*/ 31819 h 608062"/>
                <a:gd name="connsiteX41" fmla="*/ 0 w 497345"/>
                <a:gd name="connsiteY41" fmla="*/ 15909 h 608062"/>
                <a:gd name="connsiteX42" fmla="*/ 15935 w 497345"/>
                <a:gd name="connsiteY4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97345" h="608062">
                  <a:moveTo>
                    <a:pt x="138497" y="576237"/>
                  </a:moveTo>
                  <a:lnTo>
                    <a:pt x="189138" y="576237"/>
                  </a:lnTo>
                  <a:cubicBezTo>
                    <a:pt x="198056" y="576237"/>
                    <a:pt x="205063" y="583239"/>
                    <a:pt x="205063" y="592150"/>
                  </a:cubicBezTo>
                  <a:cubicBezTo>
                    <a:pt x="205063" y="600902"/>
                    <a:pt x="198056" y="608062"/>
                    <a:pt x="189138" y="608062"/>
                  </a:cubicBezTo>
                  <a:lnTo>
                    <a:pt x="138497" y="608062"/>
                  </a:lnTo>
                  <a:cubicBezTo>
                    <a:pt x="129738" y="608062"/>
                    <a:pt x="122572" y="600902"/>
                    <a:pt x="122572" y="592150"/>
                  </a:cubicBezTo>
                  <a:cubicBezTo>
                    <a:pt x="122572" y="583239"/>
                    <a:pt x="129738" y="576237"/>
                    <a:pt x="138497" y="576237"/>
                  </a:cubicBezTo>
                  <a:close/>
                  <a:moveTo>
                    <a:pt x="15935" y="0"/>
                  </a:moveTo>
                  <a:lnTo>
                    <a:pt x="481410" y="0"/>
                  </a:lnTo>
                  <a:cubicBezTo>
                    <a:pt x="490333" y="0"/>
                    <a:pt x="497345" y="7159"/>
                    <a:pt x="497345" y="15909"/>
                  </a:cubicBezTo>
                  <a:cubicBezTo>
                    <a:pt x="497345" y="173891"/>
                    <a:pt x="394402" y="303554"/>
                    <a:pt x="264688" y="313417"/>
                  </a:cubicBezTo>
                  <a:lnTo>
                    <a:pt x="264688" y="576243"/>
                  </a:lnTo>
                  <a:lnTo>
                    <a:pt x="358866" y="576243"/>
                  </a:lnTo>
                  <a:cubicBezTo>
                    <a:pt x="367790" y="576243"/>
                    <a:pt x="374801" y="583243"/>
                    <a:pt x="374801" y="592153"/>
                  </a:cubicBezTo>
                  <a:cubicBezTo>
                    <a:pt x="374801" y="600903"/>
                    <a:pt x="367790" y="608062"/>
                    <a:pt x="358866" y="608062"/>
                  </a:cubicBezTo>
                  <a:lnTo>
                    <a:pt x="250824" y="608062"/>
                  </a:lnTo>
                  <a:cubicBezTo>
                    <a:pt x="250505" y="608062"/>
                    <a:pt x="250186" y="607903"/>
                    <a:pt x="249708" y="607903"/>
                  </a:cubicBezTo>
                  <a:cubicBezTo>
                    <a:pt x="249390" y="607903"/>
                    <a:pt x="249071" y="608062"/>
                    <a:pt x="248752" y="608062"/>
                  </a:cubicBezTo>
                  <a:cubicBezTo>
                    <a:pt x="239988" y="608062"/>
                    <a:pt x="232817" y="600903"/>
                    <a:pt x="232817" y="592153"/>
                  </a:cubicBezTo>
                  <a:lnTo>
                    <a:pt x="232817" y="313417"/>
                  </a:lnTo>
                  <a:cubicBezTo>
                    <a:pt x="186126" y="309917"/>
                    <a:pt x="141666" y="291144"/>
                    <a:pt x="103580" y="258211"/>
                  </a:cubicBezTo>
                  <a:cubicBezTo>
                    <a:pt x="62626" y="222892"/>
                    <a:pt x="32030" y="174368"/>
                    <a:pt x="14820" y="117730"/>
                  </a:cubicBezTo>
                  <a:cubicBezTo>
                    <a:pt x="12270" y="109298"/>
                    <a:pt x="17051" y="100389"/>
                    <a:pt x="25497" y="97843"/>
                  </a:cubicBezTo>
                  <a:cubicBezTo>
                    <a:pt x="33942" y="95298"/>
                    <a:pt x="42866" y="100071"/>
                    <a:pt x="45416" y="108503"/>
                  </a:cubicBezTo>
                  <a:cubicBezTo>
                    <a:pt x="76809" y="212392"/>
                    <a:pt x="158558" y="282235"/>
                    <a:pt x="248752" y="282235"/>
                  </a:cubicBezTo>
                  <a:cubicBezTo>
                    <a:pt x="363965" y="282235"/>
                    <a:pt x="458463" y="171345"/>
                    <a:pt x="465155" y="31819"/>
                  </a:cubicBezTo>
                  <a:lnTo>
                    <a:pt x="234251" y="31819"/>
                  </a:lnTo>
                  <a:lnTo>
                    <a:pt x="264050" y="114708"/>
                  </a:lnTo>
                  <a:lnTo>
                    <a:pt x="307554" y="78593"/>
                  </a:lnTo>
                  <a:cubicBezTo>
                    <a:pt x="311538" y="75411"/>
                    <a:pt x="316956" y="74297"/>
                    <a:pt x="321896" y="75570"/>
                  </a:cubicBezTo>
                  <a:cubicBezTo>
                    <a:pt x="326836" y="76843"/>
                    <a:pt x="330820" y="80502"/>
                    <a:pt x="332732" y="85275"/>
                  </a:cubicBezTo>
                  <a:lnTo>
                    <a:pt x="373845" y="194096"/>
                  </a:lnTo>
                  <a:cubicBezTo>
                    <a:pt x="377032" y="202210"/>
                    <a:pt x="372730" y="211437"/>
                    <a:pt x="364603" y="214460"/>
                  </a:cubicBezTo>
                  <a:cubicBezTo>
                    <a:pt x="362691" y="215256"/>
                    <a:pt x="360778" y="215574"/>
                    <a:pt x="358866" y="215574"/>
                  </a:cubicBezTo>
                  <a:cubicBezTo>
                    <a:pt x="352492" y="215574"/>
                    <a:pt x="346436" y="211597"/>
                    <a:pt x="344046" y="205233"/>
                  </a:cubicBezTo>
                  <a:lnTo>
                    <a:pt x="310741" y="117412"/>
                  </a:lnTo>
                  <a:lnTo>
                    <a:pt x="266759" y="153527"/>
                  </a:lnTo>
                  <a:cubicBezTo>
                    <a:pt x="262775" y="156868"/>
                    <a:pt x="257517" y="157981"/>
                    <a:pt x="252417" y="156709"/>
                  </a:cubicBezTo>
                  <a:cubicBezTo>
                    <a:pt x="247477" y="155277"/>
                    <a:pt x="243493" y="151618"/>
                    <a:pt x="241741" y="146686"/>
                  </a:cubicBezTo>
                  <a:lnTo>
                    <a:pt x="200308" y="31819"/>
                  </a:lnTo>
                  <a:lnTo>
                    <a:pt x="15935" y="31819"/>
                  </a:lnTo>
                  <a:cubicBezTo>
                    <a:pt x="7171" y="31819"/>
                    <a:pt x="0" y="24660"/>
                    <a:pt x="0" y="15909"/>
                  </a:cubicBezTo>
                  <a:cubicBezTo>
                    <a:pt x="0" y="7159"/>
                    <a:pt x="7171" y="0"/>
                    <a:pt x="159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F2F2"/>
                </a:gs>
                <a:gs pos="31000">
                  <a:srgbClr val="B4C08F"/>
                </a:gs>
                <a:gs pos="100000">
                  <a:srgbClr val="7C913A"/>
                </a:gs>
              </a:gsLst>
              <a:lin ang="16200000" scaled="1"/>
              <a:tileRect/>
            </a:gradFill>
            <a:ln>
              <a:noFill/>
            </a:ln>
          </p:spPr>
        </p:sp>
        <p:sp>
          <p:nvSpPr>
            <p:cNvPr id="26" name="paper-with-text-and-curved-upper-and-bottom-borders_38177">
              <a:extLst>
                <a:ext uri="{FF2B5EF4-FFF2-40B4-BE49-F238E27FC236}">
                  <a16:creationId xmlns:a16="http://schemas.microsoft.com/office/drawing/2014/main" id="{3B5C95EE-F538-4E9C-A734-7CF5DF1C15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8339" y="4470020"/>
              <a:ext cx="155386" cy="374561"/>
            </a:xfrm>
            <a:custGeom>
              <a:avLst/>
              <a:gdLst>
                <a:gd name="T0" fmla="*/ 227 w 2053"/>
                <a:gd name="T1" fmla="*/ 4956 h 4956"/>
                <a:gd name="T2" fmla="*/ 0 w 2053"/>
                <a:gd name="T3" fmla="*/ 1089 h 4956"/>
                <a:gd name="T4" fmla="*/ 639 w 2053"/>
                <a:gd name="T5" fmla="*/ 602 h 4956"/>
                <a:gd name="T6" fmla="*/ 633 w 2053"/>
                <a:gd name="T7" fmla="*/ 67 h 4956"/>
                <a:gd name="T8" fmla="*/ 1380 w 2053"/>
                <a:gd name="T9" fmla="*/ 0 h 4956"/>
                <a:gd name="T10" fmla="*/ 1447 w 2053"/>
                <a:gd name="T11" fmla="*/ 576 h 4956"/>
                <a:gd name="T12" fmla="*/ 1874 w 2053"/>
                <a:gd name="T13" fmla="*/ 867 h 4956"/>
                <a:gd name="T14" fmla="*/ 2053 w 2053"/>
                <a:gd name="T15" fmla="*/ 4729 h 4956"/>
                <a:gd name="T16" fmla="*/ 133 w 2053"/>
                <a:gd name="T17" fmla="*/ 4036 h 4956"/>
                <a:gd name="T18" fmla="*/ 227 w 2053"/>
                <a:gd name="T19" fmla="*/ 4822 h 4956"/>
                <a:gd name="T20" fmla="*/ 1920 w 2053"/>
                <a:gd name="T21" fmla="*/ 4729 h 4956"/>
                <a:gd name="T22" fmla="*/ 133 w 2053"/>
                <a:gd name="T23" fmla="*/ 4036 h 4956"/>
                <a:gd name="T24" fmla="*/ 1920 w 2053"/>
                <a:gd name="T25" fmla="*/ 3902 h 4956"/>
                <a:gd name="T26" fmla="*/ 133 w 2053"/>
                <a:gd name="T27" fmla="*/ 3729 h 4956"/>
                <a:gd name="T28" fmla="*/ 133 w 2053"/>
                <a:gd name="T29" fmla="*/ 3596 h 4956"/>
                <a:gd name="T30" fmla="*/ 1920 w 2053"/>
                <a:gd name="T31" fmla="*/ 3422 h 4956"/>
                <a:gd name="T32" fmla="*/ 133 w 2053"/>
                <a:gd name="T33" fmla="*/ 3596 h 4956"/>
                <a:gd name="T34" fmla="*/ 1920 w 2053"/>
                <a:gd name="T35" fmla="*/ 3289 h 4956"/>
                <a:gd name="T36" fmla="*/ 133 w 2053"/>
                <a:gd name="T37" fmla="*/ 3116 h 4956"/>
                <a:gd name="T38" fmla="*/ 133 w 2053"/>
                <a:gd name="T39" fmla="*/ 2982 h 4956"/>
                <a:gd name="T40" fmla="*/ 1920 w 2053"/>
                <a:gd name="T41" fmla="*/ 2809 h 4956"/>
                <a:gd name="T42" fmla="*/ 133 w 2053"/>
                <a:gd name="T43" fmla="*/ 2982 h 4956"/>
                <a:gd name="T44" fmla="*/ 1920 w 2053"/>
                <a:gd name="T45" fmla="*/ 2676 h 4956"/>
                <a:gd name="T46" fmla="*/ 133 w 2053"/>
                <a:gd name="T47" fmla="*/ 2502 h 4956"/>
                <a:gd name="T48" fmla="*/ 133 w 2053"/>
                <a:gd name="T49" fmla="*/ 2369 h 4956"/>
                <a:gd name="T50" fmla="*/ 1920 w 2053"/>
                <a:gd name="T51" fmla="*/ 2196 h 4956"/>
                <a:gd name="T52" fmla="*/ 133 w 2053"/>
                <a:gd name="T53" fmla="*/ 2369 h 4956"/>
                <a:gd name="T54" fmla="*/ 1920 w 2053"/>
                <a:gd name="T55" fmla="*/ 2062 h 4956"/>
                <a:gd name="T56" fmla="*/ 133 w 2053"/>
                <a:gd name="T57" fmla="*/ 1102 h 4956"/>
                <a:gd name="T58" fmla="*/ 271 w 2053"/>
                <a:gd name="T59" fmla="*/ 969 h 4956"/>
                <a:gd name="T60" fmla="*/ 1255 w 2053"/>
                <a:gd name="T61" fmla="*/ 642 h 4956"/>
                <a:gd name="T62" fmla="*/ 271 w 2053"/>
                <a:gd name="T63" fmla="*/ 969 h 4956"/>
                <a:gd name="T64" fmla="*/ 1313 w 2053"/>
                <a:gd name="T65" fmla="*/ 509 h 4956"/>
                <a:gd name="T66" fmla="*/ 767 w 2053"/>
                <a:gd name="T67" fmla="*/ 133 h 4956"/>
                <a:gd name="T68" fmla="*/ 1274 w 2053"/>
                <a:gd name="T69" fmla="*/ 509 h 4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53" h="4956">
                  <a:moveTo>
                    <a:pt x="1827" y="4956"/>
                  </a:moveTo>
                  <a:lnTo>
                    <a:pt x="227" y="4956"/>
                  </a:lnTo>
                  <a:cubicBezTo>
                    <a:pt x="102" y="4956"/>
                    <a:pt x="0" y="4854"/>
                    <a:pt x="0" y="4729"/>
                  </a:cubicBezTo>
                  <a:lnTo>
                    <a:pt x="0" y="1089"/>
                  </a:lnTo>
                  <a:cubicBezTo>
                    <a:pt x="0" y="980"/>
                    <a:pt x="76" y="889"/>
                    <a:pt x="181" y="867"/>
                  </a:cubicBezTo>
                  <a:lnTo>
                    <a:pt x="639" y="602"/>
                  </a:lnTo>
                  <a:cubicBezTo>
                    <a:pt x="635" y="594"/>
                    <a:pt x="633" y="585"/>
                    <a:pt x="633" y="576"/>
                  </a:cubicBezTo>
                  <a:lnTo>
                    <a:pt x="633" y="67"/>
                  </a:lnTo>
                  <a:cubicBezTo>
                    <a:pt x="633" y="30"/>
                    <a:pt x="663" y="0"/>
                    <a:pt x="700" y="0"/>
                  </a:cubicBezTo>
                  <a:lnTo>
                    <a:pt x="1380" y="0"/>
                  </a:lnTo>
                  <a:cubicBezTo>
                    <a:pt x="1417" y="0"/>
                    <a:pt x="1447" y="30"/>
                    <a:pt x="1447" y="67"/>
                  </a:cubicBezTo>
                  <a:lnTo>
                    <a:pt x="1447" y="576"/>
                  </a:lnTo>
                  <a:cubicBezTo>
                    <a:pt x="1447" y="585"/>
                    <a:pt x="1445" y="593"/>
                    <a:pt x="1442" y="601"/>
                  </a:cubicBezTo>
                  <a:lnTo>
                    <a:pt x="1874" y="867"/>
                  </a:lnTo>
                  <a:cubicBezTo>
                    <a:pt x="1978" y="889"/>
                    <a:pt x="2053" y="981"/>
                    <a:pt x="2053" y="1089"/>
                  </a:cubicBezTo>
                  <a:lnTo>
                    <a:pt x="2053" y="4729"/>
                  </a:lnTo>
                  <a:cubicBezTo>
                    <a:pt x="2053" y="4854"/>
                    <a:pt x="1952" y="4956"/>
                    <a:pt x="1827" y="4956"/>
                  </a:cubicBezTo>
                  <a:close/>
                  <a:moveTo>
                    <a:pt x="133" y="4036"/>
                  </a:moveTo>
                  <a:lnTo>
                    <a:pt x="133" y="4729"/>
                  </a:lnTo>
                  <a:cubicBezTo>
                    <a:pt x="133" y="4780"/>
                    <a:pt x="175" y="4822"/>
                    <a:pt x="227" y="4822"/>
                  </a:cubicBezTo>
                  <a:lnTo>
                    <a:pt x="1827" y="4822"/>
                  </a:lnTo>
                  <a:cubicBezTo>
                    <a:pt x="1878" y="4822"/>
                    <a:pt x="1920" y="4780"/>
                    <a:pt x="1920" y="4729"/>
                  </a:cubicBezTo>
                  <a:lnTo>
                    <a:pt x="1920" y="4036"/>
                  </a:lnTo>
                  <a:lnTo>
                    <a:pt x="133" y="4036"/>
                  </a:lnTo>
                  <a:close/>
                  <a:moveTo>
                    <a:pt x="133" y="3902"/>
                  </a:moveTo>
                  <a:lnTo>
                    <a:pt x="1920" y="3902"/>
                  </a:lnTo>
                  <a:lnTo>
                    <a:pt x="1920" y="3729"/>
                  </a:lnTo>
                  <a:lnTo>
                    <a:pt x="133" y="3729"/>
                  </a:lnTo>
                  <a:lnTo>
                    <a:pt x="133" y="3902"/>
                  </a:lnTo>
                  <a:close/>
                  <a:moveTo>
                    <a:pt x="133" y="3596"/>
                  </a:moveTo>
                  <a:lnTo>
                    <a:pt x="1920" y="3596"/>
                  </a:lnTo>
                  <a:lnTo>
                    <a:pt x="1920" y="3422"/>
                  </a:lnTo>
                  <a:lnTo>
                    <a:pt x="133" y="3422"/>
                  </a:lnTo>
                  <a:lnTo>
                    <a:pt x="133" y="3596"/>
                  </a:lnTo>
                  <a:close/>
                  <a:moveTo>
                    <a:pt x="133" y="3289"/>
                  </a:moveTo>
                  <a:lnTo>
                    <a:pt x="1920" y="3289"/>
                  </a:lnTo>
                  <a:lnTo>
                    <a:pt x="1920" y="3116"/>
                  </a:lnTo>
                  <a:lnTo>
                    <a:pt x="133" y="3116"/>
                  </a:lnTo>
                  <a:lnTo>
                    <a:pt x="133" y="3289"/>
                  </a:lnTo>
                  <a:close/>
                  <a:moveTo>
                    <a:pt x="133" y="2982"/>
                  </a:moveTo>
                  <a:lnTo>
                    <a:pt x="1920" y="2982"/>
                  </a:lnTo>
                  <a:lnTo>
                    <a:pt x="1920" y="2809"/>
                  </a:lnTo>
                  <a:lnTo>
                    <a:pt x="133" y="2809"/>
                  </a:lnTo>
                  <a:lnTo>
                    <a:pt x="133" y="2982"/>
                  </a:lnTo>
                  <a:close/>
                  <a:moveTo>
                    <a:pt x="133" y="2676"/>
                  </a:moveTo>
                  <a:lnTo>
                    <a:pt x="1920" y="2676"/>
                  </a:lnTo>
                  <a:lnTo>
                    <a:pt x="1920" y="2502"/>
                  </a:lnTo>
                  <a:lnTo>
                    <a:pt x="133" y="2502"/>
                  </a:lnTo>
                  <a:lnTo>
                    <a:pt x="133" y="2676"/>
                  </a:lnTo>
                  <a:close/>
                  <a:moveTo>
                    <a:pt x="133" y="2369"/>
                  </a:moveTo>
                  <a:lnTo>
                    <a:pt x="1920" y="2369"/>
                  </a:lnTo>
                  <a:lnTo>
                    <a:pt x="1920" y="2196"/>
                  </a:lnTo>
                  <a:lnTo>
                    <a:pt x="133" y="2196"/>
                  </a:lnTo>
                  <a:lnTo>
                    <a:pt x="133" y="2369"/>
                  </a:lnTo>
                  <a:close/>
                  <a:moveTo>
                    <a:pt x="133" y="2062"/>
                  </a:moveTo>
                  <a:lnTo>
                    <a:pt x="1920" y="2062"/>
                  </a:lnTo>
                  <a:lnTo>
                    <a:pt x="1920" y="1102"/>
                  </a:lnTo>
                  <a:lnTo>
                    <a:pt x="133" y="1102"/>
                  </a:lnTo>
                  <a:lnTo>
                    <a:pt x="133" y="2062"/>
                  </a:lnTo>
                  <a:close/>
                  <a:moveTo>
                    <a:pt x="271" y="969"/>
                  </a:moveTo>
                  <a:lnTo>
                    <a:pt x="1785" y="969"/>
                  </a:lnTo>
                  <a:lnTo>
                    <a:pt x="1255" y="642"/>
                  </a:lnTo>
                  <a:lnTo>
                    <a:pt x="836" y="642"/>
                  </a:lnTo>
                  <a:lnTo>
                    <a:pt x="271" y="969"/>
                  </a:lnTo>
                  <a:close/>
                  <a:moveTo>
                    <a:pt x="1274" y="509"/>
                  </a:moveTo>
                  <a:lnTo>
                    <a:pt x="1313" y="509"/>
                  </a:lnTo>
                  <a:lnTo>
                    <a:pt x="1313" y="133"/>
                  </a:lnTo>
                  <a:lnTo>
                    <a:pt x="767" y="133"/>
                  </a:lnTo>
                  <a:lnTo>
                    <a:pt x="767" y="509"/>
                  </a:lnTo>
                  <a:lnTo>
                    <a:pt x="1274" y="5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2F2F2"/>
                </a:gs>
                <a:gs pos="31000">
                  <a:srgbClr val="B4C08F"/>
                </a:gs>
                <a:gs pos="100000">
                  <a:srgbClr val="7C913A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agile_91827">
              <a:extLst>
                <a:ext uri="{FF2B5EF4-FFF2-40B4-BE49-F238E27FC236}">
                  <a16:creationId xmlns:a16="http://schemas.microsoft.com/office/drawing/2014/main" id="{CE7E109A-644F-4B23-B344-8D720C044A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39543" y="5378855"/>
              <a:ext cx="243114" cy="297236"/>
            </a:xfrm>
            <a:custGeom>
              <a:avLst/>
              <a:gdLst>
                <a:gd name="connsiteX0" fmla="*/ 138497 w 497345"/>
                <a:gd name="connsiteY0" fmla="*/ 576237 h 608062"/>
                <a:gd name="connsiteX1" fmla="*/ 189138 w 497345"/>
                <a:gd name="connsiteY1" fmla="*/ 576237 h 608062"/>
                <a:gd name="connsiteX2" fmla="*/ 205063 w 497345"/>
                <a:gd name="connsiteY2" fmla="*/ 592150 h 608062"/>
                <a:gd name="connsiteX3" fmla="*/ 189138 w 497345"/>
                <a:gd name="connsiteY3" fmla="*/ 608062 h 608062"/>
                <a:gd name="connsiteX4" fmla="*/ 138497 w 497345"/>
                <a:gd name="connsiteY4" fmla="*/ 608062 h 608062"/>
                <a:gd name="connsiteX5" fmla="*/ 122572 w 497345"/>
                <a:gd name="connsiteY5" fmla="*/ 592150 h 608062"/>
                <a:gd name="connsiteX6" fmla="*/ 138497 w 497345"/>
                <a:gd name="connsiteY6" fmla="*/ 576237 h 608062"/>
                <a:gd name="connsiteX7" fmla="*/ 15935 w 497345"/>
                <a:gd name="connsiteY7" fmla="*/ 0 h 608062"/>
                <a:gd name="connsiteX8" fmla="*/ 481410 w 497345"/>
                <a:gd name="connsiteY8" fmla="*/ 0 h 608062"/>
                <a:gd name="connsiteX9" fmla="*/ 497345 w 497345"/>
                <a:gd name="connsiteY9" fmla="*/ 15909 h 608062"/>
                <a:gd name="connsiteX10" fmla="*/ 264688 w 497345"/>
                <a:gd name="connsiteY10" fmla="*/ 313417 h 608062"/>
                <a:gd name="connsiteX11" fmla="*/ 264688 w 497345"/>
                <a:gd name="connsiteY11" fmla="*/ 576243 h 608062"/>
                <a:gd name="connsiteX12" fmla="*/ 358866 w 497345"/>
                <a:gd name="connsiteY12" fmla="*/ 576243 h 608062"/>
                <a:gd name="connsiteX13" fmla="*/ 374801 w 497345"/>
                <a:gd name="connsiteY13" fmla="*/ 592153 h 608062"/>
                <a:gd name="connsiteX14" fmla="*/ 358866 w 497345"/>
                <a:gd name="connsiteY14" fmla="*/ 608062 h 608062"/>
                <a:gd name="connsiteX15" fmla="*/ 250824 w 497345"/>
                <a:gd name="connsiteY15" fmla="*/ 608062 h 608062"/>
                <a:gd name="connsiteX16" fmla="*/ 249708 w 497345"/>
                <a:gd name="connsiteY16" fmla="*/ 607903 h 608062"/>
                <a:gd name="connsiteX17" fmla="*/ 248752 w 497345"/>
                <a:gd name="connsiteY17" fmla="*/ 608062 h 608062"/>
                <a:gd name="connsiteX18" fmla="*/ 232817 w 497345"/>
                <a:gd name="connsiteY18" fmla="*/ 592153 h 608062"/>
                <a:gd name="connsiteX19" fmla="*/ 232817 w 497345"/>
                <a:gd name="connsiteY19" fmla="*/ 313417 h 608062"/>
                <a:gd name="connsiteX20" fmla="*/ 103580 w 497345"/>
                <a:gd name="connsiteY20" fmla="*/ 258211 h 608062"/>
                <a:gd name="connsiteX21" fmla="*/ 14820 w 497345"/>
                <a:gd name="connsiteY21" fmla="*/ 117730 h 608062"/>
                <a:gd name="connsiteX22" fmla="*/ 25497 w 497345"/>
                <a:gd name="connsiteY22" fmla="*/ 97843 h 608062"/>
                <a:gd name="connsiteX23" fmla="*/ 45416 w 497345"/>
                <a:gd name="connsiteY23" fmla="*/ 108503 h 608062"/>
                <a:gd name="connsiteX24" fmla="*/ 248752 w 497345"/>
                <a:gd name="connsiteY24" fmla="*/ 282235 h 608062"/>
                <a:gd name="connsiteX25" fmla="*/ 465155 w 497345"/>
                <a:gd name="connsiteY25" fmla="*/ 31819 h 608062"/>
                <a:gd name="connsiteX26" fmla="*/ 234251 w 497345"/>
                <a:gd name="connsiteY26" fmla="*/ 31819 h 608062"/>
                <a:gd name="connsiteX27" fmla="*/ 264050 w 497345"/>
                <a:gd name="connsiteY27" fmla="*/ 114708 h 608062"/>
                <a:gd name="connsiteX28" fmla="*/ 307554 w 497345"/>
                <a:gd name="connsiteY28" fmla="*/ 78593 h 608062"/>
                <a:gd name="connsiteX29" fmla="*/ 321896 w 497345"/>
                <a:gd name="connsiteY29" fmla="*/ 75570 h 608062"/>
                <a:gd name="connsiteX30" fmla="*/ 332732 w 497345"/>
                <a:gd name="connsiteY30" fmla="*/ 85275 h 608062"/>
                <a:gd name="connsiteX31" fmla="*/ 373845 w 497345"/>
                <a:gd name="connsiteY31" fmla="*/ 194096 h 608062"/>
                <a:gd name="connsiteX32" fmla="*/ 364603 w 497345"/>
                <a:gd name="connsiteY32" fmla="*/ 214460 h 608062"/>
                <a:gd name="connsiteX33" fmla="*/ 358866 w 497345"/>
                <a:gd name="connsiteY33" fmla="*/ 215574 h 608062"/>
                <a:gd name="connsiteX34" fmla="*/ 344046 w 497345"/>
                <a:gd name="connsiteY34" fmla="*/ 205233 h 608062"/>
                <a:gd name="connsiteX35" fmla="*/ 310741 w 497345"/>
                <a:gd name="connsiteY35" fmla="*/ 117412 h 608062"/>
                <a:gd name="connsiteX36" fmla="*/ 266759 w 497345"/>
                <a:gd name="connsiteY36" fmla="*/ 153527 h 608062"/>
                <a:gd name="connsiteX37" fmla="*/ 252417 w 497345"/>
                <a:gd name="connsiteY37" fmla="*/ 156709 h 608062"/>
                <a:gd name="connsiteX38" fmla="*/ 241741 w 497345"/>
                <a:gd name="connsiteY38" fmla="*/ 146686 h 608062"/>
                <a:gd name="connsiteX39" fmla="*/ 200308 w 497345"/>
                <a:gd name="connsiteY39" fmla="*/ 31819 h 608062"/>
                <a:gd name="connsiteX40" fmla="*/ 15935 w 497345"/>
                <a:gd name="connsiteY40" fmla="*/ 31819 h 608062"/>
                <a:gd name="connsiteX41" fmla="*/ 0 w 497345"/>
                <a:gd name="connsiteY41" fmla="*/ 15909 h 608062"/>
                <a:gd name="connsiteX42" fmla="*/ 15935 w 497345"/>
                <a:gd name="connsiteY4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97345" h="608062">
                  <a:moveTo>
                    <a:pt x="138497" y="576237"/>
                  </a:moveTo>
                  <a:lnTo>
                    <a:pt x="189138" y="576237"/>
                  </a:lnTo>
                  <a:cubicBezTo>
                    <a:pt x="198056" y="576237"/>
                    <a:pt x="205063" y="583239"/>
                    <a:pt x="205063" y="592150"/>
                  </a:cubicBezTo>
                  <a:cubicBezTo>
                    <a:pt x="205063" y="600902"/>
                    <a:pt x="198056" y="608062"/>
                    <a:pt x="189138" y="608062"/>
                  </a:cubicBezTo>
                  <a:lnTo>
                    <a:pt x="138497" y="608062"/>
                  </a:lnTo>
                  <a:cubicBezTo>
                    <a:pt x="129738" y="608062"/>
                    <a:pt x="122572" y="600902"/>
                    <a:pt x="122572" y="592150"/>
                  </a:cubicBezTo>
                  <a:cubicBezTo>
                    <a:pt x="122572" y="583239"/>
                    <a:pt x="129738" y="576237"/>
                    <a:pt x="138497" y="576237"/>
                  </a:cubicBezTo>
                  <a:close/>
                  <a:moveTo>
                    <a:pt x="15935" y="0"/>
                  </a:moveTo>
                  <a:lnTo>
                    <a:pt x="481410" y="0"/>
                  </a:lnTo>
                  <a:cubicBezTo>
                    <a:pt x="490333" y="0"/>
                    <a:pt x="497345" y="7159"/>
                    <a:pt x="497345" y="15909"/>
                  </a:cubicBezTo>
                  <a:cubicBezTo>
                    <a:pt x="497345" y="173891"/>
                    <a:pt x="394402" y="303554"/>
                    <a:pt x="264688" y="313417"/>
                  </a:cubicBezTo>
                  <a:lnTo>
                    <a:pt x="264688" y="576243"/>
                  </a:lnTo>
                  <a:lnTo>
                    <a:pt x="358866" y="576243"/>
                  </a:lnTo>
                  <a:cubicBezTo>
                    <a:pt x="367790" y="576243"/>
                    <a:pt x="374801" y="583243"/>
                    <a:pt x="374801" y="592153"/>
                  </a:cubicBezTo>
                  <a:cubicBezTo>
                    <a:pt x="374801" y="600903"/>
                    <a:pt x="367790" y="608062"/>
                    <a:pt x="358866" y="608062"/>
                  </a:cubicBezTo>
                  <a:lnTo>
                    <a:pt x="250824" y="608062"/>
                  </a:lnTo>
                  <a:cubicBezTo>
                    <a:pt x="250505" y="608062"/>
                    <a:pt x="250186" y="607903"/>
                    <a:pt x="249708" y="607903"/>
                  </a:cubicBezTo>
                  <a:cubicBezTo>
                    <a:pt x="249390" y="607903"/>
                    <a:pt x="249071" y="608062"/>
                    <a:pt x="248752" y="608062"/>
                  </a:cubicBezTo>
                  <a:cubicBezTo>
                    <a:pt x="239988" y="608062"/>
                    <a:pt x="232817" y="600903"/>
                    <a:pt x="232817" y="592153"/>
                  </a:cubicBezTo>
                  <a:lnTo>
                    <a:pt x="232817" y="313417"/>
                  </a:lnTo>
                  <a:cubicBezTo>
                    <a:pt x="186126" y="309917"/>
                    <a:pt x="141666" y="291144"/>
                    <a:pt x="103580" y="258211"/>
                  </a:cubicBezTo>
                  <a:cubicBezTo>
                    <a:pt x="62626" y="222892"/>
                    <a:pt x="32030" y="174368"/>
                    <a:pt x="14820" y="117730"/>
                  </a:cubicBezTo>
                  <a:cubicBezTo>
                    <a:pt x="12270" y="109298"/>
                    <a:pt x="17051" y="100389"/>
                    <a:pt x="25497" y="97843"/>
                  </a:cubicBezTo>
                  <a:cubicBezTo>
                    <a:pt x="33942" y="95298"/>
                    <a:pt x="42866" y="100071"/>
                    <a:pt x="45416" y="108503"/>
                  </a:cubicBezTo>
                  <a:cubicBezTo>
                    <a:pt x="76809" y="212392"/>
                    <a:pt x="158558" y="282235"/>
                    <a:pt x="248752" y="282235"/>
                  </a:cubicBezTo>
                  <a:cubicBezTo>
                    <a:pt x="363965" y="282235"/>
                    <a:pt x="458463" y="171345"/>
                    <a:pt x="465155" y="31819"/>
                  </a:cubicBezTo>
                  <a:lnTo>
                    <a:pt x="234251" y="31819"/>
                  </a:lnTo>
                  <a:lnTo>
                    <a:pt x="264050" y="114708"/>
                  </a:lnTo>
                  <a:lnTo>
                    <a:pt x="307554" y="78593"/>
                  </a:lnTo>
                  <a:cubicBezTo>
                    <a:pt x="311538" y="75411"/>
                    <a:pt x="316956" y="74297"/>
                    <a:pt x="321896" y="75570"/>
                  </a:cubicBezTo>
                  <a:cubicBezTo>
                    <a:pt x="326836" y="76843"/>
                    <a:pt x="330820" y="80502"/>
                    <a:pt x="332732" y="85275"/>
                  </a:cubicBezTo>
                  <a:lnTo>
                    <a:pt x="373845" y="194096"/>
                  </a:lnTo>
                  <a:cubicBezTo>
                    <a:pt x="377032" y="202210"/>
                    <a:pt x="372730" y="211437"/>
                    <a:pt x="364603" y="214460"/>
                  </a:cubicBezTo>
                  <a:cubicBezTo>
                    <a:pt x="362691" y="215256"/>
                    <a:pt x="360778" y="215574"/>
                    <a:pt x="358866" y="215574"/>
                  </a:cubicBezTo>
                  <a:cubicBezTo>
                    <a:pt x="352492" y="215574"/>
                    <a:pt x="346436" y="211597"/>
                    <a:pt x="344046" y="205233"/>
                  </a:cubicBezTo>
                  <a:lnTo>
                    <a:pt x="310741" y="117412"/>
                  </a:lnTo>
                  <a:lnTo>
                    <a:pt x="266759" y="153527"/>
                  </a:lnTo>
                  <a:cubicBezTo>
                    <a:pt x="262775" y="156868"/>
                    <a:pt x="257517" y="157981"/>
                    <a:pt x="252417" y="156709"/>
                  </a:cubicBezTo>
                  <a:cubicBezTo>
                    <a:pt x="247477" y="155277"/>
                    <a:pt x="243493" y="151618"/>
                    <a:pt x="241741" y="146686"/>
                  </a:cubicBezTo>
                  <a:lnTo>
                    <a:pt x="200308" y="31819"/>
                  </a:lnTo>
                  <a:lnTo>
                    <a:pt x="15935" y="31819"/>
                  </a:lnTo>
                  <a:cubicBezTo>
                    <a:pt x="7171" y="31819"/>
                    <a:pt x="0" y="24660"/>
                    <a:pt x="0" y="15909"/>
                  </a:cubicBezTo>
                  <a:cubicBezTo>
                    <a:pt x="0" y="7159"/>
                    <a:pt x="7171" y="0"/>
                    <a:pt x="159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F2F2"/>
                </a:gs>
                <a:gs pos="31000">
                  <a:srgbClr val="B4C08F"/>
                </a:gs>
                <a:gs pos="100000">
                  <a:srgbClr val="7C913A"/>
                </a:gs>
              </a:gsLst>
              <a:lin ang="16200000" scaled="1"/>
              <a:tileRect/>
            </a:gradFill>
            <a:ln>
              <a:noFill/>
            </a:ln>
          </p:spPr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0FF67A8A-099D-4FC7-B70B-478EE888B5B8}"/>
                </a:ext>
              </a:extLst>
            </p:cNvPr>
            <p:cNvCxnSpPr>
              <a:cxnSpLocks/>
              <a:stCxn id="29" idx="0"/>
            </p:cNvCxnSpPr>
            <p:nvPr/>
          </p:nvCxnSpPr>
          <p:spPr>
            <a:xfrm>
              <a:off x="1035760" y="3059492"/>
              <a:ext cx="0" cy="3274252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82000">
                    <a:srgbClr val="C9D1AD"/>
                  </a:gs>
                  <a:gs pos="0">
                    <a:srgbClr val="7C913A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D2F5778-BDD1-46AF-8E13-B3C705ED887E}"/>
                </a:ext>
              </a:extLst>
            </p:cNvPr>
            <p:cNvSpPr/>
            <p:nvPr/>
          </p:nvSpPr>
          <p:spPr>
            <a:xfrm>
              <a:off x="992897" y="3059492"/>
              <a:ext cx="85725" cy="85725"/>
            </a:xfrm>
            <a:prstGeom prst="ellipse">
              <a:avLst/>
            </a:prstGeom>
            <a:solidFill>
              <a:srgbClr val="7C913A"/>
            </a:solidFill>
            <a:ln w="127000" cap="flat" cmpd="sng" algn="ctr">
              <a:solidFill>
                <a:srgbClr val="7C913A">
                  <a:alpha val="13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0C21A21-BC26-4CA7-94AF-DA495F0675A3}"/>
                </a:ext>
              </a:extLst>
            </p:cNvPr>
            <p:cNvSpPr/>
            <p:nvPr/>
          </p:nvSpPr>
          <p:spPr>
            <a:xfrm>
              <a:off x="992897" y="3908239"/>
              <a:ext cx="85725" cy="85725"/>
            </a:xfrm>
            <a:prstGeom prst="ellipse">
              <a:avLst/>
            </a:prstGeom>
            <a:solidFill>
              <a:srgbClr val="7C913A"/>
            </a:solidFill>
            <a:ln w="127000" cap="flat" cmpd="sng" algn="ctr">
              <a:solidFill>
                <a:srgbClr val="7C913A">
                  <a:alpha val="13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9D12900-65A2-4FEC-87C9-072DFA2EC9D2}"/>
                </a:ext>
              </a:extLst>
            </p:cNvPr>
            <p:cNvSpPr/>
            <p:nvPr/>
          </p:nvSpPr>
          <p:spPr>
            <a:xfrm>
              <a:off x="992897" y="4756986"/>
              <a:ext cx="85725" cy="85725"/>
            </a:xfrm>
            <a:prstGeom prst="ellipse">
              <a:avLst/>
            </a:prstGeom>
            <a:solidFill>
              <a:srgbClr val="7C913A"/>
            </a:solidFill>
            <a:ln w="127000" cap="flat" cmpd="sng" algn="ctr">
              <a:solidFill>
                <a:srgbClr val="7C913A">
                  <a:alpha val="13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CACE139-E03C-4594-B284-A4936C67D4F8}"/>
                </a:ext>
              </a:extLst>
            </p:cNvPr>
            <p:cNvSpPr/>
            <p:nvPr/>
          </p:nvSpPr>
          <p:spPr>
            <a:xfrm>
              <a:off x="992897" y="5605733"/>
              <a:ext cx="85725" cy="85725"/>
            </a:xfrm>
            <a:prstGeom prst="ellipse">
              <a:avLst/>
            </a:prstGeom>
            <a:solidFill>
              <a:srgbClr val="7C913A"/>
            </a:solidFill>
            <a:ln w="127000" cap="flat" cmpd="sng" algn="ctr">
              <a:solidFill>
                <a:srgbClr val="7C913A">
                  <a:alpha val="13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C90A3943-76B9-4D8B-ADE7-9F4301593A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4394" y="1185760"/>
            <a:ext cx="3667005" cy="4898353"/>
          </a:xfrm>
          <a:prstGeom prst="rect">
            <a:avLst/>
          </a:prstGeom>
        </p:spPr>
      </p:pic>
      <p:sp>
        <p:nvSpPr>
          <p:cNvPr id="42" name="PA-102280">
            <a:extLst>
              <a:ext uri="{FF2B5EF4-FFF2-40B4-BE49-F238E27FC236}">
                <a16:creationId xmlns:a16="http://schemas.microsoft.com/office/drawing/2014/main" id="{7B171E2B-C086-4C17-A920-170F2A19F96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71762" y="1981171"/>
            <a:ext cx="6297449" cy="644664"/>
          </a:xfrm>
          <a:prstGeom prst="roundRect">
            <a:avLst>
              <a:gd name="adj" fmla="val 33170"/>
            </a:avLst>
          </a:prstGeom>
          <a:solidFill>
            <a:schemeClr val="bg1">
              <a:lumMod val="95000"/>
            </a:schemeClr>
          </a:solidFill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07E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垃圾分类有利于实现垃圾资源化</a:t>
            </a:r>
          </a:p>
        </p:txBody>
      </p:sp>
      <p:sp>
        <p:nvSpPr>
          <p:cNvPr id="43" name="PA-102264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46137" y="839382"/>
            <a:ext cx="3084499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Helvetica" pitchFamily="34" charset="0"/>
              </a:rPr>
              <a:t>进行垃圾分类的原因</a:t>
            </a:r>
          </a:p>
        </p:txBody>
      </p:sp>
      <p:sp>
        <p:nvSpPr>
          <p:cNvPr id="40" name="TextBox 22"/>
          <p:cNvSpPr txBox="1"/>
          <p:nvPr/>
        </p:nvSpPr>
        <p:spPr>
          <a:xfrm>
            <a:off x="1072341" y="815476"/>
            <a:ext cx="558272" cy="49244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405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102285">
            <a:extLst>
              <a:ext uri="{FF2B5EF4-FFF2-40B4-BE49-F238E27FC236}">
                <a16:creationId xmlns:a16="http://schemas.microsoft.com/office/drawing/2014/main" id="{25684BE7-BF56-4348-BED5-4AA231DDD29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18125" y="2212621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生活垃圾如何分类</a:t>
            </a:r>
          </a:p>
        </p:txBody>
      </p:sp>
    </p:spTree>
    <p:extLst>
      <p:ext uri="{BB962C8B-B14F-4D97-AF65-F5344CB8AC3E}">
        <p14:creationId xmlns:p14="http://schemas.microsoft.com/office/powerpoint/2010/main" val="1946867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-102289">
            <a:extLst>
              <a:ext uri="{FF2B5EF4-FFF2-40B4-BE49-F238E27FC236}">
                <a16:creationId xmlns:a16="http://schemas.microsoft.com/office/drawing/2014/main" id="{2D938466-4C5C-45C0-8F39-49894A74592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75159" y="5094829"/>
            <a:ext cx="2514600" cy="844482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适宜回收、可循环利用的生活废弃物</a:t>
            </a:r>
            <a:endParaRPr lang="zh-CN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PA-102290">
            <a:extLst>
              <a:ext uri="{FF2B5EF4-FFF2-40B4-BE49-F238E27FC236}">
                <a16:creationId xmlns:a16="http://schemas.microsoft.com/office/drawing/2014/main" id="{E3860B83-1424-4883-82F9-75BA0E632BB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296371" y="4791418"/>
            <a:ext cx="2376487" cy="1198622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对人体健康或者自然环境造成直接或者潜在危害的生活废弃物</a:t>
            </a:r>
            <a:endParaRPr lang="zh-CN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PA-102291">
            <a:extLst>
              <a:ext uri="{FF2B5EF4-FFF2-40B4-BE49-F238E27FC236}">
                <a16:creationId xmlns:a16="http://schemas.microsoft.com/office/drawing/2014/main" id="{34F2653A-804B-4402-AC96-D6477FD6E99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38159" y="5085303"/>
            <a:ext cx="2489200" cy="844482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易腐的生物质生活废弃物</a:t>
            </a:r>
            <a:endParaRPr lang="zh-CN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PA-102292">
            <a:extLst>
              <a:ext uri="{FF2B5EF4-FFF2-40B4-BE49-F238E27FC236}">
                <a16:creationId xmlns:a16="http://schemas.microsoft.com/office/drawing/2014/main" id="{25576A70-DD5C-46AD-B842-3E3CC71D55F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933139" y="4853172"/>
            <a:ext cx="2408238" cy="1083369"/>
          </a:xfrm>
          <a:prstGeom prst="rect">
            <a:avLst/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除可回收物、有害垃圾、湿垃圾以外的其他生活废弃物</a:t>
            </a:r>
            <a:endParaRPr lang="zh-CN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PA-102293">
            <a:extLst>
              <a:ext uri="{FF2B5EF4-FFF2-40B4-BE49-F238E27FC236}">
                <a16:creationId xmlns:a16="http://schemas.microsoft.com/office/drawing/2014/main" id="{6D4794C1-2DBD-4658-8001-4426A554090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79277" y="4880319"/>
            <a:ext cx="2371725" cy="1225550"/>
          </a:xfrm>
          <a:prstGeom prst="flowChartAlternateProcess">
            <a:avLst/>
          </a:prstGeom>
          <a:noFill/>
          <a:ln w="28575">
            <a:solidFill>
              <a:srgbClr val="10488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PA-102294">
            <a:extLst>
              <a:ext uri="{FF2B5EF4-FFF2-40B4-BE49-F238E27FC236}">
                <a16:creationId xmlns:a16="http://schemas.microsoft.com/office/drawing/2014/main" id="{FF4C9CA5-F1C0-4773-9FD6-A3B24797634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75733" y="4891431"/>
            <a:ext cx="2373313" cy="1214438"/>
          </a:xfrm>
          <a:prstGeom prst="flowChartAlternateProcess">
            <a:avLst/>
          </a:prstGeom>
          <a:noFill/>
          <a:ln w="28575">
            <a:solidFill>
              <a:srgbClr val="E531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PA-102295">
            <a:extLst>
              <a:ext uri="{FF2B5EF4-FFF2-40B4-BE49-F238E27FC236}">
                <a16:creationId xmlns:a16="http://schemas.microsoft.com/office/drawing/2014/main" id="{B1A4AACA-FDF9-4017-86A3-6CC677BE566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596102" y="4863727"/>
            <a:ext cx="2373313" cy="1214438"/>
          </a:xfrm>
          <a:prstGeom prst="flowChartAlternateProcess">
            <a:avLst/>
          </a:prstGeom>
          <a:noFill/>
          <a:ln w="28575">
            <a:solidFill>
              <a:srgbClr val="66403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PA-102296">
            <a:extLst>
              <a:ext uri="{FF2B5EF4-FFF2-40B4-BE49-F238E27FC236}">
                <a16:creationId xmlns:a16="http://schemas.microsoft.com/office/drawing/2014/main" id="{3571A02B-CAE4-40C3-9C82-31E107EA88B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955364" y="4897622"/>
            <a:ext cx="2373313" cy="1185863"/>
          </a:xfrm>
          <a:prstGeom prst="flowChartAlternateProcess">
            <a:avLst/>
          </a:prstGeom>
          <a:noFill/>
          <a:ln w="28575">
            <a:solidFill>
              <a:srgbClr val="2C2B2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PA-102288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356818" y="630900"/>
            <a:ext cx="2762295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Helvetica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生活垃圾如何分类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713631" y="595089"/>
            <a:ext cx="558272" cy="492443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43"/>
          <p:cNvSpPr txBox="1"/>
          <p:nvPr/>
        </p:nvSpPr>
        <p:spPr>
          <a:xfrm>
            <a:off x="3867756" y="1369541"/>
            <a:ext cx="179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厨余垃圾</a:t>
            </a:r>
          </a:p>
        </p:txBody>
      </p:sp>
      <p:sp>
        <p:nvSpPr>
          <p:cNvPr id="25" name="TextBox 44"/>
          <p:cNvSpPr txBox="1"/>
          <p:nvPr/>
        </p:nvSpPr>
        <p:spPr>
          <a:xfrm>
            <a:off x="1220226" y="1369541"/>
            <a:ext cx="183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可回收垃圾</a:t>
            </a:r>
          </a:p>
        </p:txBody>
      </p:sp>
      <p:sp>
        <p:nvSpPr>
          <p:cNvPr id="26" name="TextBox 45"/>
          <p:cNvSpPr txBox="1"/>
          <p:nvPr/>
        </p:nvSpPr>
        <p:spPr>
          <a:xfrm>
            <a:off x="6489745" y="1406474"/>
            <a:ext cx="183915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有害垃圾</a:t>
            </a:r>
          </a:p>
        </p:txBody>
      </p:sp>
      <p:sp>
        <p:nvSpPr>
          <p:cNvPr id="27" name="TextBox 46"/>
          <p:cNvSpPr txBox="1"/>
          <p:nvPr/>
        </p:nvSpPr>
        <p:spPr>
          <a:xfrm>
            <a:off x="9124587" y="1428324"/>
            <a:ext cx="186590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其余垃圾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08922" y="2027628"/>
            <a:ext cx="2031272" cy="2381012"/>
            <a:chOff x="2937664" y="2448691"/>
            <a:chExt cx="1523454" cy="1785759"/>
          </a:xfrm>
        </p:grpSpPr>
        <p:sp>
          <p:nvSpPr>
            <p:cNvPr id="29" name="梯形 28"/>
            <p:cNvSpPr/>
            <p:nvPr/>
          </p:nvSpPr>
          <p:spPr>
            <a:xfrm flipV="1">
              <a:off x="3047825" y="2837951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937664" y="2448691"/>
              <a:ext cx="1523454" cy="317386"/>
              <a:chOff x="3563888" y="1203598"/>
              <a:chExt cx="1728192" cy="360040"/>
            </a:xfrm>
          </p:grpSpPr>
          <p:sp>
            <p:nvSpPr>
              <p:cNvPr id="31" name="同侧圆角矩形 30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sp>
            <p:nvSpPr>
              <p:cNvPr id="32" name="左中括号 31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</p:grpSp>
      </p:grpSp>
      <p:sp>
        <p:nvSpPr>
          <p:cNvPr id="33" name="椭圆 32"/>
          <p:cNvSpPr/>
          <p:nvPr/>
        </p:nvSpPr>
        <p:spPr>
          <a:xfrm>
            <a:off x="4192925" y="2763286"/>
            <a:ext cx="1083012" cy="1083011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24" t="8366" r="12620" b="10693"/>
          <a:stretch/>
        </p:blipFill>
        <p:spPr>
          <a:xfrm>
            <a:off x="4248319" y="2845066"/>
            <a:ext cx="984585" cy="927093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6391274" y="2027628"/>
            <a:ext cx="2031272" cy="2381011"/>
            <a:chOff x="4776514" y="2457088"/>
            <a:chExt cx="1523454" cy="1785758"/>
          </a:xfrm>
        </p:grpSpPr>
        <p:sp>
          <p:nvSpPr>
            <p:cNvPr id="36" name="梯形 35"/>
            <p:cNvSpPr/>
            <p:nvPr/>
          </p:nvSpPr>
          <p:spPr>
            <a:xfrm flipV="1">
              <a:off x="4886676" y="2846347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FD679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776514" y="2457088"/>
              <a:ext cx="1523454" cy="317386"/>
              <a:chOff x="3563888" y="1203598"/>
              <a:chExt cx="1728192" cy="360040"/>
            </a:xfrm>
          </p:grpSpPr>
          <p:sp>
            <p:nvSpPr>
              <p:cNvPr id="38" name="同侧圆角矩形 37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FD679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sp>
            <p:nvSpPr>
              <p:cNvPr id="39" name="左中括号 38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 cap="flat" cmpd="sng" algn="ctr">
                <a:solidFill>
                  <a:srgbClr val="FD679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</p:grp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4452" y="2769837"/>
            <a:ext cx="1072711" cy="1054589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1065602" y="2027628"/>
            <a:ext cx="2031272" cy="2381012"/>
            <a:chOff x="972865" y="2448691"/>
            <a:chExt cx="1523454" cy="1785759"/>
          </a:xfrm>
        </p:grpSpPr>
        <p:sp>
          <p:nvSpPr>
            <p:cNvPr id="42" name="梯形 41"/>
            <p:cNvSpPr/>
            <p:nvPr/>
          </p:nvSpPr>
          <p:spPr>
            <a:xfrm flipV="1">
              <a:off x="1083026" y="2837951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72865" y="2448691"/>
              <a:ext cx="1523454" cy="317386"/>
              <a:chOff x="3563888" y="1203598"/>
              <a:chExt cx="1728192" cy="360040"/>
            </a:xfrm>
            <a:solidFill>
              <a:srgbClr val="00B0F0"/>
            </a:solidFill>
          </p:grpSpPr>
          <p:sp>
            <p:nvSpPr>
              <p:cNvPr id="44" name="同侧圆角矩形 43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sp>
            <p:nvSpPr>
              <p:cNvPr id="45" name="左中括号 44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</p:grpSp>
      </p:grpSp>
      <p:sp>
        <p:nvSpPr>
          <p:cNvPr id="46" name="椭圆 45"/>
          <p:cNvSpPr/>
          <p:nvPr/>
        </p:nvSpPr>
        <p:spPr>
          <a:xfrm>
            <a:off x="1606978" y="2770851"/>
            <a:ext cx="1018076" cy="1018075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514" y="2871256"/>
            <a:ext cx="759879" cy="7613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9033771" y="1994566"/>
            <a:ext cx="2031272" cy="2381012"/>
            <a:chOff x="6598571" y="2465484"/>
            <a:chExt cx="1523454" cy="1785759"/>
          </a:xfrm>
        </p:grpSpPr>
        <p:sp>
          <p:nvSpPr>
            <p:cNvPr id="49" name="梯形 48"/>
            <p:cNvSpPr/>
            <p:nvPr/>
          </p:nvSpPr>
          <p:spPr>
            <a:xfrm flipV="1">
              <a:off x="6708733" y="2854744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78D00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6598571" y="2465484"/>
              <a:ext cx="1523454" cy="317386"/>
              <a:chOff x="3563888" y="1203598"/>
              <a:chExt cx="1728192" cy="360040"/>
            </a:xfrm>
          </p:grpSpPr>
          <p:sp>
            <p:nvSpPr>
              <p:cNvPr id="51" name="同侧圆角矩形 50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78D00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sp>
            <p:nvSpPr>
              <p:cNvPr id="52" name="左中括号 51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 cap="flat" cmpd="sng" algn="ctr">
                <a:solidFill>
                  <a:srgbClr val="78D00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</p:grp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9005" y="2759718"/>
            <a:ext cx="1118355" cy="1074671"/>
          </a:xfrm>
          <a:prstGeom prst="rect">
            <a:avLst/>
          </a:prstGeom>
        </p:spPr>
      </p:pic>
      <p:sp>
        <p:nvSpPr>
          <p:cNvPr id="54" name="椭圆 53"/>
          <p:cNvSpPr/>
          <p:nvPr/>
        </p:nvSpPr>
        <p:spPr>
          <a:xfrm>
            <a:off x="9494687" y="2733144"/>
            <a:ext cx="1125704" cy="1125703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42289" y="2721660"/>
            <a:ext cx="1115392" cy="1115391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8632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-102288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56818" y="630900"/>
            <a:ext cx="2762295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Helvetica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生活垃圾如何分类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713631" y="595089"/>
            <a:ext cx="558272" cy="492443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梯形 29"/>
          <p:cNvSpPr/>
          <p:nvPr/>
        </p:nvSpPr>
        <p:spPr>
          <a:xfrm rot="5400000">
            <a:off x="4644983" y="4580805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FC14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1" name="梯形 30"/>
          <p:cNvSpPr/>
          <p:nvPr/>
        </p:nvSpPr>
        <p:spPr>
          <a:xfrm rot="5400000">
            <a:off x="4651872" y="2408458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1F497D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3" name="梯形 32"/>
          <p:cNvSpPr/>
          <p:nvPr/>
        </p:nvSpPr>
        <p:spPr>
          <a:xfrm rot="5400000">
            <a:off x="4648427" y="5679678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8064A2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4" name="梯形 33"/>
          <p:cNvSpPr/>
          <p:nvPr/>
        </p:nvSpPr>
        <p:spPr>
          <a:xfrm rot="5400000">
            <a:off x="4648428" y="3491618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B6784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86457" y="2029481"/>
            <a:ext cx="2463800" cy="977900"/>
            <a:chOff x="800100" y="914400"/>
            <a:chExt cx="1847850" cy="733425"/>
          </a:xfrm>
          <a:solidFill>
            <a:srgbClr val="78D00E"/>
          </a:solidFill>
        </p:grpSpPr>
        <p:sp>
          <p:nvSpPr>
            <p:cNvPr id="37" name="下箭头标注 36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" name="TextBox 44"/>
            <p:cNvSpPr txBox="1"/>
            <p:nvPr/>
          </p:nvSpPr>
          <p:spPr>
            <a:xfrm>
              <a:off x="839680" y="917426"/>
              <a:ext cx="1779695" cy="43858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可回收垃圾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9" name="等腰三角形 43"/>
          <p:cNvSpPr/>
          <p:nvPr/>
        </p:nvSpPr>
        <p:spPr>
          <a:xfrm rot="16200000">
            <a:off x="8052892" y="-1545546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ysClr val="window" lastClr="FFFFFF"/>
          </a:solidFill>
          <a:ln w="15875" cap="flat" cmpd="sng" algn="ctr">
            <a:solidFill>
              <a:srgbClr val="74A91F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186480" y="3257164"/>
            <a:ext cx="2031272" cy="2381012"/>
            <a:chOff x="950117" y="1835162"/>
            <a:chExt cx="1523454" cy="1785759"/>
          </a:xfrm>
        </p:grpSpPr>
        <p:sp>
          <p:nvSpPr>
            <p:cNvPr id="41" name="梯形 40"/>
            <p:cNvSpPr/>
            <p:nvPr/>
          </p:nvSpPr>
          <p:spPr>
            <a:xfrm flipV="1">
              <a:off x="1060278" y="2224422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F7964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377665" y="2414854"/>
              <a:ext cx="698250" cy="698249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50117" y="1835162"/>
              <a:ext cx="1523454" cy="317386"/>
              <a:chOff x="3563888" y="1203598"/>
              <a:chExt cx="1728192" cy="360040"/>
            </a:xfrm>
            <a:solidFill>
              <a:srgbClr val="00B0F0"/>
            </a:solidFill>
          </p:grpSpPr>
          <p:sp>
            <p:nvSpPr>
              <p:cNvPr id="45" name="同侧圆角矩形 44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F79646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sp>
            <p:nvSpPr>
              <p:cNvPr id="46" name="左中括号 45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solidFill>
                <a:srgbClr val="EEECE1"/>
              </a:solidFill>
              <a:ln w="101600" cap="flat" cmpd="sng" algn="ctr">
                <a:solidFill>
                  <a:srgbClr val="F79646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5934" y="2499951"/>
              <a:ext cx="512240" cy="513198"/>
            </a:xfrm>
            <a:prstGeom prst="rect">
              <a:avLst/>
            </a:prstGeom>
          </p:spPr>
        </p:pic>
      </p:grpSp>
      <p:sp>
        <p:nvSpPr>
          <p:cNvPr id="47" name="等腰三角形 43"/>
          <p:cNvSpPr/>
          <p:nvPr/>
        </p:nvSpPr>
        <p:spPr>
          <a:xfrm rot="16200000">
            <a:off x="8052892" y="638854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ysClr val="window" lastClr="FFFFFF"/>
          </a:solidFill>
          <a:ln w="15875" cap="flat" cmpd="sng" algn="ctr">
            <a:solidFill>
              <a:srgbClr val="F4A30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48" name="等腰三角形 43"/>
          <p:cNvSpPr/>
          <p:nvPr/>
        </p:nvSpPr>
        <p:spPr>
          <a:xfrm rot="16200000">
            <a:off x="8052892" y="-453346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ysClr val="window" lastClr="FFFFFF"/>
          </a:solidFill>
          <a:ln w="15875" cap="flat" cmpd="sng" algn="ctr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49" name="等腰三角形 43"/>
          <p:cNvSpPr/>
          <p:nvPr/>
        </p:nvSpPr>
        <p:spPr>
          <a:xfrm rot="16200000">
            <a:off x="8052892" y="1731054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ysClr val="window" lastClr="FFFFFF"/>
          </a:solidFill>
          <a:ln w="15875" cap="flat" cmpd="sng" algn="ctr">
            <a:solidFill>
              <a:srgbClr val="FD679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50" name="等腰三角形 43"/>
          <p:cNvSpPr/>
          <p:nvPr/>
        </p:nvSpPr>
        <p:spPr>
          <a:xfrm rot="16200000">
            <a:off x="8052892" y="2823254"/>
            <a:ext cx="838200" cy="5961888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ysClr val="window" lastClr="FFFFFF"/>
          </a:solidFill>
          <a:ln w="15875" cap="flat" cmpd="sng" algn="ctr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51" name="TextBox 57"/>
          <p:cNvSpPr txBox="1"/>
          <p:nvPr/>
        </p:nvSpPr>
        <p:spPr>
          <a:xfrm>
            <a:off x="5953837" y="976256"/>
            <a:ext cx="5350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主要包括报纸、期刊、图书、各种包装纸、办公用纸、广告纸、纸盒等等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TextBox 58"/>
          <p:cNvSpPr txBox="1"/>
          <p:nvPr/>
        </p:nvSpPr>
        <p:spPr>
          <a:xfrm>
            <a:off x="5886601" y="2069799"/>
            <a:ext cx="5608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主要包括各种塑料袋、塑料包装物、一次性塑料餐盒和餐具、牙刷、杯子、矿泉水瓶等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TextBox 59"/>
          <p:cNvSpPr txBox="1"/>
          <p:nvPr/>
        </p:nvSpPr>
        <p:spPr>
          <a:xfrm>
            <a:off x="5930081" y="3427056"/>
            <a:ext cx="5281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主要包括各种玻璃瓶、碎玻璃片、镜子、灯泡、暖瓶等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TextBox 60"/>
          <p:cNvSpPr txBox="1"/>
          <p:nvPr/>
        </p:nvSpPr>
        <p:spPr>
          <a:xfrm>
            <a:off x="6694919" y="4542260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主要包括易拉罐、罐头盒、牙膏皮等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梯形 54"/>
          <p:cNvSpPr/>
          <p:nvPr/>
        </p:nvSpPr>
        <p:spPr>
          <a:xfrm rot="5400000">
            <a:off x="4648428" y="1326375"/>
            <a:ext cx="685800" cy="215899"/>
          </a:xfrm>
          <a:prstGeom prst="trapezoid">
            <a:avLst>
              <a:gd name="adj" fmla="val 37762"/>
            </a:avLst>
          </a:prstGeom>
          <a:solidFill>
            <a:srgbClr val="4D76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56" name="TextBox 62"/>
          <p:cNvSpPr txBox="1"/>
          <p:nvPr/>
        </p:nvSpPr>
        <p:spPr>
          <a:xfrm>
            <a:off x="6324976" y="5626375"/>
            <a:ext cx="4493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主要包括废弃衣服、桌布、洗脸巾、书包、鞋等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五边形 56"/>
          <p:cNvSpPr/>
          <p:nvPr/>
        </p:nvSpPr>
        <p:spPr>
          <a:xfrm flipH="1">
            <a:off x="3891701" y="1168699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74A9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998036" y="1183348"/>
            <a:ext cx="104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废纸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五边形 58"/>
          <p:cNvSpPr/>
          <p:nvPr/>
        </p:nvSpPr>
        <p:spPr>
          <a:xfrm flipH="1">
            <a:off x="3902033" y="2257024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60" name="五边形 59"/>
          <p:cNvSpPr/>
          <p:nvPr/>
        </p:nvSpPr>
        <p:spPr>
          <a:xfrm flipH="1">
            <a:off x="3891701" y="3345351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61" name="五边形 60"/>
          <p:cNvSpPr/>
          <p:nvPr/>
        </p:nvSpPr>
        <p:spPr>
          <a:xfrm flipH="1">
            <a:off x="3888257" y="4433676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FD679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62" name="五边形 61"/>
          <p:cNvSpPr/>
          <p:nvPr/>
        </p:nvSpPr>
        <p:spPr>
          <a:xfrm flipH="1">
            <a:off x="3891701" y="5522003"/>
            <a:ext cx="1206500" cy="520700"/>
          </a:xfrm>
          <a:prstGeom prst="homePlate">
            <a:avLst>
              <a:gd name="adj" fmla="val 28049"/>
            </a:avLst>
          </a:prstGeom>
          <a:solidFill>
            <a:srgbClr val="8064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946503" y="444320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金属物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014485" y="5540195"/>
            <a:ext cx="1088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布料</a:t>
            </a:r>
          </a:p>
        </p:txBody>
      </p:sp>
      <p:sp>
        <p:nvSpPr>
          <p:cNvPr id="65" name="矩形 64"/>
          <p:cNvSpPr/>
          <p:nvPr/>
        </p:nvSpPr>
        <p:spPr>
          <a:xfrm>
            <a:off x="4027186" y="3357887"/>
            <a:ext cx="1075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玻璃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024796" y="2264491"/>
            <a:ext cx="1040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457200"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塑料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820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-1022164">
            <a:extLst>
              <a:ext uri="{FF2B5EF4-FFF2-40B4-BE49-F238E27FC236}">
                <a16:creationId xmlns:a16="http://schemas.microsoft.com/office/drawing/2014/main" id="{D6CE9B01-1438-438B-829E-260AEBCAF556}"/>
              </a:ext>
            </a:extLst>
          </p:cNvPr>
          <p:cNvSpPr txBox="1">
            <a:spLocks noRot="1" noChangeArrowheads="1"/>
          </p:cNvSpPr>
          <p:nvPr>
            <p:custDataLst>
              <p:tags r:id="rId1"/>
            </p:custDataLst>
          </p:nvPr>
        </p:nvSpPr>
        <p:spPr>
          <a:xfrm>
            <a:off x="1530241" y="5014592"/>
            <a:ext cx="5479108" cy="964172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包括剩菜剩饭、骨头、菜根菜叶、果皮等食品类废物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这些废弃物经过堆肥处理，可生产有机肥料。餐余垃圾的集中处理减少了和其他垃圾混杂之后形成的蚊虫、苍蝇的滋生。</a:t>
            </a:r>
          </a:p>
        </p:txBody>
      </p:sp>
      <p:sp>
        <p:nvSpPr>
          <p:cNvPr id="40" name="PA-1022165">
            <a:extLst>
              <a:ext uri="{FF2B5EF4-FFF2-40B4-BE49-F238E27FC236}">
                <a16:creationId xmlns:a16="http://schemas.microsoft.com/office/drawing/2014/main" id="{CA72E26F-2A45-44C5-AF6A-3973BB0CE34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23395" y="4866457"/>
            <a:ext cx="5892800" cy="1179488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-102288">
            <a:extLst>
              <a:ext uri="{FF2B5EF4-FFF2-40B4-BE49-F238E27FC236}">
                <a16:creationId xmlns:a16="http://schemas.microsoft.com/office/drawing/2014/main" id="{B39C7B53-7D76-431B-BA88-F4D9A107B61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356818" y="630900"/>
            <a:ext cx="2762295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Helvetica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生活垃圾如何分类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713631" y="595089"/>
            <a:ext cx="558272" cy="492443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788295" y="3042315"/>
            <a:ext cx="2010620" cy="2291477"/>
            <a:chOff x="6584506" y="1900045"/>
            <a:chExt cx="1523454" cy="1785759"/>
          </a:xfrm>
        </p:grpSpPr>
        <p:sp>
          <p:nvSpPr>
            <p:cNvPr id="57" name="梯形 56"/>
            <p:cNvSpPr/>
            <p:nvPr/>
          </p:nvSpPr>
          <p:spPr>
            <a:xfrm flipV="1">
              <a:off x="6694667" y="2289305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012053" y="2479737"/>
              <a:ext cx="698250" cy="698249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584506" y="1900045"/>
              <a:ext cx="1523454" cy="317386"/>
              <a:chOff x="3563888" y="1203598"/>
              <a:chExt cx="1728192" cy="360040"/>
            </a:xfrm>
          </p:grpSpPr>
          <p:sp>
            <p:nvSpPr>
              <p:cNvPr id="61" name="同侧圆角矩形 60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  <p:sp>
            <p:nvSpPr>
              <p:cNvPr id="62" name="左中括号 61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pin heiti" charset="-122"/>
                  <a:ea typeface="inpin heiti" charset="-122"/>
                  <a:cs typeface="+mn-cs"/>
                </a:endParaRPr>
              </a:p>
            </p:txBody>
          </p:sp>
        </p:grpSp>
        <p:pic>
          <p:nvPicPr>
            <p:cNvPr id="60" name="图片 59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324" t="8366" r="12620" b="10693"/>
            <a:stretch/>
          </p:blipFill>
          <p:spPr>
            <a:xfrm>
              <a:off x="7089290" y="2520195"/>
              <a:ext cx="602427" cy="567249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8560386" y="1669387"/>
            <a:ext cx="2463800" cy="977900"/>
            <a:chOff x="800100" y="914400"/>
            <a:chExt cx="1847850" cy="733425"/>
          </a:xfrm>
        </p:grpSpPr>
        <p:sp>
          <p:nvSpPr>
            <p:cNvPr id="64" name="下箭头标注 63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5" name="TextBox 34"/>
            <p:cNvSpPr txBox="1"/>
            <p:nvPr/>
          </p:nvSpPr>
          <p:spPr>
            <a:xfrm>
              <a:off x="839680" y="917426"/>
              <a:ext cx="1722545" cy="438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dist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厨余垃圾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818" y="1617320"/>
            <a:ext cx="5735163" cy="284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22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社区生活垃圾分类知识宣讲微课件PPT模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总体">
  <a:themeElements>
    <a:clrScheme name="涂豆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D7D31"/>
      </a:accent2>
      <a:accent3>
        <a:srgbClr val="A5A5A5"/>
      </a:accent3>
      <a:accent4>
        <a:srgbClr val="C00000"/>
      </a:accent4>
      <a:accent5>
        <a:srgbClr val="7F7F7F"/>
      </a:accent5>
      <a:accent6>
        <a:srgbClr val="ED7D31"/>
      </a:accent6>
      <a:hlink>
        <a:srgbClr val="C00000"/>
      </a:hlink>
      <a:folHlink>
        <a:srgbClr val="C00000"/>
      </a:folHlink>
    </a:clrScheme>
    <a:fontScheme name="自定义 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642</Words>
  <Application>Microsoft Office PowerPoint</Application>
  <PresentationFormat>宽屏</PresentationFormat>
  <Paragraphs>110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inpin heiti</vt:lpstr>
      <vt:lpstr>等线</vt:lpstr>
      <vt:lpstr>黑体</vt:lpstr>
      <vt:lpstr>思源黑体 CN Bold</vt:lpstr>
      <vt:lpstr>宋体</vt:lpstr>
      <vt:lpstr>Arial</vt:lpstr>
      <vt:lpstr>Calibri</vt:lpstr>
      <vt:lpstr>总体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垃圾分类</dc:title>
  <dc:creator>第一PPT</dc:creator>
  <cp:keywords>www.1ppt.com</cp:keywords>
  <dc:description>www.1ppt.com</dc:description>
  <cp:lastModifiedBy>牛 gq</cp:lastModifiedBy>
  <cp:revision>98</cp:revision>
  <dcterms:created xsi:type="dcterms:W3CDTF">2019-06-04T06:04:34Z</dcterms:created>
  <dcterms:modified xsi:type="dcterms:W3CDTF">2020-09-28T00:00:40Z</dcterms:modified>
</cp:coreProperties>
</file>